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5"/>
  </p:notesMasterIdLst>
  <p:handoutMasterIdLst>
    <p:handoutMasterId r:id="rId6"/>
  </p:handoutMasterIdLst>
  <p:sldIdLst>
    <p:sldId id="261" r:id="rId2"/>
    <p:sldId id="263" r:id="rId3"/>
    <p:sldId id="262" r:id="rId4"/>
  </p:sldIdLst>
  <p:sldSz cx="7559675" cy="10691813"/>
  <p:notesSz cx="6735763" cy="9866313"/>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F479E"/>
    <a:srgbClr val="6D6E71"/>
    <a:srgbClr val="9BC33A"/>
    <a:srgbClr val="F1DB1E"/>
    <a:srgbClr val="C83E36"/>
    <a:srgbClr val="D99825"/>
    <a:srgbClr val="07A1E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Aucun style, grille du tableau">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B4B98B0-60AC-42C2-AFA5-B58CD77FA1E5}" styleName="Style léger 1 - Accentuation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2D5ABB26-0587-4C30-8999-92F81FD0307C}" styleName="Aucun style, aucune grille">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69CF1AB2-1976-4502-BF36-3FF5EA218861}" styleName="Style moyen 4 - Accentuation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04" autoAdjust="0"/>
    <p:restoredTop sz="94660"/>
  </p:normalViewPr>
  <p:slideViewPr>
    <p:cSldViewPr snapToGrid="0">
      <p:cViewPr varScale="1">
        <p:scale>
          <a:sx n="79" d="100"/>
          <a:sy n="79" d="100"/>
        </p:scale>
        <p:origin x="1768" y="22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handoutMaster" Target="handoutMasters/handoutMaster1.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18831" cy="495029"/>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sz="quarter" idx="1"/>
          </p:nvPr>
        </p:nvSpPr>
        <p:spPr>
          <a:xfrm>
            <a:off x="3815373" y="0"/>
            <a:ext cx="2918831" cy="495029"/>
          </a:xfrm>
          <a:prstGeom prst="rect">
            <a:avLst/>
          </a:prstGeom>
        </p:spPr>
        <p:txBody>
          <a:bodyPr vert="horz" lIns="91440" tIns="45720" rIns="91440" bIns="45720" rtlCol="0"/>
          <a:lstStyle>
            <a:lvl1pPr algn="r">
              <a:defRPr sz="1200"/>
            </a:lvl1pPr>
          </a:lstStyle>
          <a:p>
            <a:fld id="{55A75FCC-9671-4DA7-8098-7C8FB78A1776}" type="datetimeFigureOut">
              <a:rPr lang="fr-FR" smtClean="0"/>
              <a:t>07/11/2021</a:t>
            </a:fld>
            <a:endParaRPr lang="fr-FR"/>
          </a:p>
        </p:txBody>
      </p:sp>
      <p:sp>
        <p:nvSpPr>
          <p:cNvPr id="4" name="Espace réservé du pied de page 3"/>
          <p:cNvSpPr>
            <a:spLocks noGrp="1"/>
          </p:cNvSpPr>
          <p:nvPr>
            <p:ph type="ftr" sz="quarter" idx="2"/>
          </p:nvPr>
        </p:nvSpPr>
        <p:spPr>
          <a:xfrm>
            <a:off x="0" y="9371286"/>
            <a:ext cx="2918831" cy="495028"/>
          </a:xfrm>
          <a:prstGeom prst="rect">
            <a:avLst/>
          </a:prstGeom>
        </p:spPr>
        <p:txBody>
          <a:bodyPr vert="horz" lIns="91440" tIns="45720" rIns="91440" bIns="45720" rtlCol="0" anchor="b"/>
          <a:lstStyle>
            <a:lvl1pPr algn="l">
              <a:defRPr sz="1200"/>
            </a:lvl1pPr>
          </a:lstStyle>
          <a:p>
            <a:r>
              <a:rPr lang="fr-FR"/>
              <a:t>Nom de la procédure</a:t>
            </a:r>
          </a:p>
        </p:txBody>
      </p:sp>
      <p:sp>
        <p:nvSpPr>
          <p:cNvPr id="5" name="Espace réservé du numéro de diapositive 4"/>
          <p:cNvSpPr>
            <a:spLocks noGrp="1"/>
          </p:cNvSpPr>
          <p:nvPr>
            <p:ph type="sldNum" sz="quarter" idx="3"/>
          </p:nvPr>
        </p:nvSpPr>
        <p:spPr>
          <a:xfrm>
            <a:off x="3815373" y="9371286"/>
            <a:ext cx="2918831" cy="495028"/>
          </a:xfrm>
          <a:prstGeom prst="rect">
            <a:avLst/>
          </a:prstGeom>
        </p:spPr>
        <p:txBody>
          <a:bodyPr vert="horz" lIns="91440" tIns="45720" rIns="91440" bIns="45720" rtlCol="0" anchor="b"/>
          <a:lstStyle>
            <a:lvl1pPr algn="r">
              <a:defRPr sz="1200"/>
            </a:lvl1pPr>
          </a:lstStyle>
          <a:p>
            <a:fld id="{84321D20-009F-4E6B-93FC-CED741E48859}" type="slidenum">
              <a:rPr lang="fr-FR" smtClean="0"/>
              <a:t>‹N°›</a:t>
            </a:fld>
            <a:endParaRPr lang="fr-FR"/>
          </a:p>
        </p:txBody>
      </p:sp>
    </p:spTree>
    <p:extLst>
      <p:ext uri="{BB962C8B-B14F-4D97-AF65-F5344CB8AC3E}">
        <p14:creationId xmlns:p14="http://schemas.microsoft.com/office/powerpoint/2010/main" val="1320376536"/>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18831" cy="495029"/>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15373" y="0"/>
            <a:ext cx="2918831" cy="495029"/>
          </a:xfrm>
          <a:prstGeom prst="rect">
            <a:avLst/>
          </a:prstGeom>
        </p:spPr>
        <p:txBody>
          <a:bodyPr vert="horz" lIns="91440" tIns="45720" rIns="91440" bIns="45720" rtlCol="0"/>
          <a:lstStyle>
            <a:lvl1pPr algn="r">
              <a:defRPr sz="1200"/>
            </a:lvl1pPr>
          </a:lstStyle>
          <a:p>
            <a:fld id="{FD36767A-0FBE-4F7C-87B9-A538AE03561B}" type="datetimeFigureOut">
              <a:rPr lang="fr-FR" smtClean="0"/>
              <a:t>07/11/2021</a:t>
            </a:fld>
            <a:endParaRPr lang="fr-FR"/>
          </a:p>
        </p:txBody>
      </p:sp>
      <p:sp>
        <p:nvSpPr>
          <p:cNvPr id="4" name="Espace réservé de l'image des diapositives 3"/>
          <p:cNvSpPr>
            <a:spLocks noGrp="1" noRot="1" noChangeAspect="1"/>
          </p:cNvSpPr>
          <p:nvPr>
            <p:ph type="sldImg" idx="2"/>
          </p:nvPr>
        </p:nvSpPr>
        <p:spPr>
          <a:xfrm>
            <a:off x="2192338" y="1233488"/>
            <a:ext cx="2351087" cy="3328987"/>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73577" y="4748163"/>
            <a:ext cx="5388610" cy="3884861"/>
          </a:xfrm>
          <a:prstGeom prst="rect">
            <a:avLst/>
          </a:prstGeom>
        </p:spPr>
        <p:txBody>
          <a:bodyPr vert="horz" lIns="91440" tIns="45720" rIns="91440" bIns="45720" rtlCol="0"/>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9371286"/>
            <a:ext cx="2918831" cy="495028"/>
          </a:xfrm>
          <a:prstGeom prst="rect">
            <a:avLst/>
          </a:prstGeom>
        </p:spPr>
        <p:txBody>
          <a:bodyPr vert="horz" lIns="91440" tIns="45720" rIns="91440" bIns="45720" rtlCol="0" anchor="b"/>
          <a:lstStyle>
            <a:lvl1pPr algn="l">
              <a:defRPr sz="1200"/>
            </a:lvl1pPr>
          </a:lstStyle>
          <a:p>
            <a:r>
              <a:rPr lang="fr-FR"/>
              <a:t>Nom de la procédure</a:t>
            </a:r>
          </a:p>
        </p:txBody>
      </p:sp>
      <p:sp>
        <p:nvSpPr>
          <p:cNvPr id="7" name="Espace réservé du numéro de diapositive 6"/>
          <p:cNvSpPr>
            <a:spLocks noGrp="1"/>
          </p:cNvSpPr>
          <p:nvPr>
            <p:ph type="sldNum" sz="quarter" idx="5"/>
          </p:nvPr>
        </p:nvSpPr>
        <p:spPr>
          <a:xfrm>
            <a:off x="3815373" y="9371286"/>
            <a:ext cx="2918831" cy="495028"/>
          </a:xfrm>
          <a:prstGeom prst="rect">
            <a:avLst/>
          </a:prstGeom>
        </p:spPr>
        <p:txBody>
          <a:bodyPr vert="horz" lIns="91440" tIns="45720" rIns="91440" bIns="45720" rtlCol="0" anchor="b"/>
          <a:lstStyle>
            <a:lvl1pPr algn="r">
              <a:defRPr sz="1200"/>
            </a:lvl1pPr>
          </a:lstStyle>
          <a:p>
            <a:fld id="{976BC87B-301C-4597-83BD-CA71B70C18EC}" type="slidenum">
              <a:rPr lang="fr-FR" smtClean="0"/>
              <a:t>‹N°›</a:t>
            </a:fld>
            <a:endParaRPr lang="fr-FR"/>
          </a:p>
        </p:txBody>
      </p:sp>
    </p:spTree>
    <p:extLst>
      <p:ext uri="{BB962C8B-B14F-4D97-AF65-F5344CB8AC3E}">
        <p14:creationId xmlns:p14="http://schemas.microsoft.com/office/powerpoint/2010/main" val="980280177"/>
      </p:ext>
    </p:extLst>
  </p:cSld>
  <p:clrMap bg1="lt1" tx1="dk1" bg2="lt2" tx2="dk2" accent1="accent1" accent2="accent2" accent3="accent3" accent4="accent4" accent5="accent5" accent6="accent6" hlink="hlink" folHlink="folHlink"/>
  <p:hf sldNum="0"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dirty="0"/>
              <a:t>Modifiez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endParaRPr lang="en-US" dirty="0"/>
          </a:p>
        </p:txBody>
      </p:sp>
      <p:sp>
        <p:nvSpPr>
          <p:cNvPr id="7" name="Footer Placeholder 2"/>
          <p:cNvSpPr>
            <a:spLocks noGrp="1"/>
          </p:cNvSpPr>
          <p:nvPr>
            <p:ph type="ftr" sz="quarter" idx="11"/>
          </p:nvPr>
        </p:nvSpPr>
        <p:spPr>
          <a:xfrm>
            <a:off x="235131" y="10333999"/>
            <a:ext cx="4807339" cy="289940"/>
          </a:xfrm>
          <a:prstGeom prst="rect">
            <a:avLst/>
          </a:prstGeom>
        </p:spPr>
        <p:txBody>
          <a:bodyPr anchor="ctr"/>
          <a:lstStyle>
            <a:lvl1pPr>
              <a:defRPr sz="1000">
                <a:solidFill>
                  <a:schemeClr val="bg1"/>
                </a:solidFill>
              </a:defRPr>
            </a:lvl1pPr>
          </a:lstStyle>
          <a:p>
            <a:r>
              <a:rPr lang="fr-FR" dirty="0"/>
              <a:t>Procédure : [saisir le nom de la procédure]</a:t>
            </a:r>
          </a:p>
        </p:txBody>
      </p:sp>
      <p:sp>
        <p:nvSpPr>
          <p:cNvPr id="8" name="Slide Number Placeholder 3"/>
          <p:cNvSpPr>
            <a:spLocks noGrp="1"/>
          </p:cNvSpPr>
          <p:nvPr>
            <p:ph type="sldNum" sz="quarter" idx="12"/>
          </p:nvPr>
        </p:nvSpPr>
        <p:spPr>
          <a:xfrm>
            <a:off x="6622869" y="10333998"/>
            <a:ext cx="936805" cy="321183"/>
          </a:xfrm>
          <a:prstGeom prst="rect">
            <a:avLst/>
          </a:prstGeom>
        </p:spPr>
        <p:txBody>
          <a:bodyPr/>
          <a:lstStyle>
            <a:lvl1pPr algn="r">
              <a:defRPr sz="1000">
                <a:solidFill>
                  <a:schemeClr val="bg1"/>
                </a:solidFill>
              </a:defRPr>
            </a:lvl1pPr>
          </a:lstStyle>
          <a:p>
            <a:endParaRPr lang="fr-FR" dirty="0"/>
          </a:p>
        </p:txBody>
      </p:sp>
    </p:spTree>
    <p:extLst>
      <p:ext uri="{BB962C8B-B14F-4D97-AF65-F5344CB8AC3E}">
        <p14:creationId xmlns:p14="http://schemas.microsoft.com/office/powerpoint/2010/main" val="30994138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Vide">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a:xfrm>
            <a:off x="235131" y="10333999"/>
            <a:ext cx="4807339" cy="289940"/>
          </a:xfrm>
          <a:prstGeom prst="rect">
            <a:avLst/>
          </a:prstGeom>
        </p:spPr>
        <p:txBody>
          <a:bodyPr anchor="ctr"/>
          <a:lstStyle>
            <a:lvl1pPr>
              <a:defRPr sz="1000">
                <a:solidFill>
                  <a:schemeClr val="bg1"/>
                </a:solidFill>
              </a:defRPr>
            </a:lvl1pPr>
          </a:lstStyle>
          <a:p>
            <a:r>
              <a:rPr lang="fr-FR" dirty="0"/>
              <a:t>Procédure : [saisir le nom de la procédure]</a:t>
            </a:r>
          </a:p>
        </p:txBody>
      </p:sp>
      <p:sp>
        <p:nvSpPr>
          <p:cNvPr id="4" name="Slide Number Placeholder 3"/>
          <p:cNvSpPr>
            <a:spLocks noGrp="1"/>
          </p:cNvSpPr>
          <p:nvPr>
            <p:ph type="sldNum" sz="quarter" idx="12"/>
          </p:nvPr>
        </p:nvSpPr>
        <p:spPr>
          <a:xfrm>
            <a:off x="6622869" y="10333998"/>
            <a:ext cx="936805" cy="321183"/>
          </a:xfrm>
          <a:prstGeom prst="rect">
            <a:avLst/>
          </a:prstGeom>
        </p:spPr>
        <p:txBody>
          <a:bodyPr/>
          <a:lstStyle>
            <a:lvl1pPr algn="r">
              <a:defRPr sz="1000">
                <a:solidFill>
                  <a:schemeClr val="bg1"/>
                </a:solidFill>
              </a:defRPr>
            </a:lvl1pPr>
          </a:lstStyle>
          <a:p>
            <a:endParaRPr lang="fr-FR" dirty="0"/>
          </a:p>
        </p:txBody>
      </p:sp>
      <p:sp>
        <p:nvSpPr>
          <p:cNvPr id="5" name="Content Placeholder 2"/>
          <p:cNvSpPr>
            <a:spLocks noGrp="1"/>
          </p:cNvSpPr>
          <p:nvPr>
            <p:ph idx="1"/>
          </p:nvPr>
        </p:nvSpPr>
        <p:spPr>
          <a:xfrm>
            <a:off x="571051" y="899835"/>
            <a:ext cx="6520220" cy="1542920"/>
          </a:xfrm>
        </p:spPr>
        <p:txBody>
          <a:bodyPr/>
          <a:lstStyle/>
          <a:p>
            <a:pPr lvl="0"/>
            <a:r>
              <a:rPr lang="fr-FR" dirty="0"/>
              <a:t>Modifiez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endParaRPr lang="en-US" dirty="0"/>
          </a:p>
        </p:txBody>
      </p:sp>
    </p:spTree>
    <p:extLst>
      <p:ext uri="{BB962C8B-B14F-4D97-AF65-F5344CB8AC3E}">
        <p14:creationId xmlns:p14="http://schemas.microsoft.com/office/powerpoint/2010/main" val="7754025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519728" y="2846200"/>
            <a:ext cx="3212862" cy="6783857"/>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3827085" y="2846200"/>
            <a:ext cx="3212862" cy="6783857"/>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8" name="Footer Placeholder 2"/>
          <p:cNvSpPr>
            <a:spLocks noGrp="1"/>
          </p:cNvSpPr>
          <p:nvPr>
            <p:ph type="ftr" sz="quarter" idx="11"/>
          </p:nvPr>
        </p:nvSpPr>
        <p:spPr>
          <a:xfrm>
            <a:off x="235131" y="10333999"/>
            <a:ext cx="4807339" cy="289940"/>
          </a:xfrm>
          <a:prstGeom prst="rect">
            <a:avLst/>
          </a:prstGeom>
        </p:spPr>
        <p:txBody>
          <a:bodyPr anchor="ctr"/>
          <a:lstStyle>
            <a:lvl1pPr>
              <a:defRPr sz="1000">
                <a:solidFill>
                  <a:schemeClr val="bg1"/>
                </a:solidFill>
              </a:defRPr>
            </a:lvl1pPr>
          </a:lstStyle>
          <a:p>
            <a:r>
              <a:rPr lang="fr-FR" dirty="0"/>
              <a:t>Procédure : [saisir le nom de la procédure]</a:t>
            </a:r>
          </a:p>
        </p:txBody>
      </p:sp>
      <p:sp>
        <p:nvSpPr>
          <p:cNvPr id="9" name="Slide Number Placeholder 3"/>
          <p:cNvSpPr>
            <a:spLocks noGrp="1"/>
          </p:cNvSpPr>
          <p:nvPr>
            <p:ph type="sldNum" sz="quarter" idx="12"/>
          </p:nvPr>
        </p:nvSpPr>
        <p:spPr>
          <a:xfrm>
            <a:off x="6622869" y="10333998"/>
            <a:ext cx="936805" cy="321183"/>
          </a:xfrm>
          <a:prstGeom prst="rect">
            <a:avLst/>
          </a:prstGeom>
        </p:spPr>
        <p:txBody>
          <a:bodyPr/>
          <a:lstStyle>
            <a:lvl1pPr algn="r">
              <a:defRPr sz="1000">
                <a:solidFill>
                  <a:schemeClr val="bg1"/>
                </a:solidFill>
              </a:defRPr>
            </a:lvl1pPr>
          </a:lstStyle>
          <a:p>
            <a:endParaRPr lang="fr-FR" dirty="0"/>
          </a:p>
        </p:txBody>
      </p:sp>
    </p:spTree>
    <p:extLst>
      <p:ext uri="{BB962C8B-B14F-4D97-AF65-F5344CB8AC3E}">
        <p14:creationId xmlns:p14="http://schemas.microsoft.com/office/powerpoint/2010/main" val="385095302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0340" y="954674"/>
            <a:ext cx="6520220" cy="937661"/>
          </a:xfrm>
          <a:prstGeom prst="rect">
            <a:avLst/>
          </a:prstGeom>
        </p:spPr>
        <p:txBody>
          <a:bodyPr vert="horz" lIns="91440" tIns="45720" rIns="91440" bIns="45720" rtlCol="0" anchor="ctr">
            <a:normAutofit/>
          </a:bodyPr>
          <a:lstStyle/>
          <a:p>
            <a:r>
              <a:rPr lang="fr-FR" dirty="0"/>
              <a:t>MODIFIEZ LE STYLE DU TITRE</a:t>
            </a:r>
            <a:endParaRPr lang="en-US" dirty="0"/>
          </a:p>
        </p:txBody>
      </p:sp>
      <p:sp>
        <p:nvSpPr>
          <p:cNvPr id="3" name="Text Placeholder 2"/>
          <p:cNvSpPr>
            <a:spLocks noGrp="1"/>
          </p:cNvSpPr>
          <p:nvPr>
            <p:ph type="body" idx="1"/>
          </p:nvPr>
        </p:nvSpPr>
        <p:spPr>
          <a:xfrm>
            <a:off x="519727" y="5876784"/>
            <a:ext cx="6520220" cy="1542920"/>
          </a:xfrm>
          <a:prstGeom prst="rect">
            <a:avLst/>
          </a:prstGeom>
        </p:spPr>
        <p:txBody>
          <a:bodyPr vert="horz" lIns="91440" tIns="45720" rIns="91440" bIns="45720" rtlCol="0">
            <a:normAutofit/>
          </a:bodyPr>
          <a:lstStyle/>
          <a:p>
            <a:pPr lvl="0"/>
            <a:endParaRPr lang="en-US" dirty="0"/>
          </a:p>
        </p:txBody>
      </p:sp>
      <p:sp>
        <p:nvSpPr>
          <p:cNvPr id="8" name="ZoneTexte 7"/>
          <p:cNvSpPr txBox="1"/>
          <p:nvPr userDrawn="1"/>
        </p:nvSpPr>
        <p:spPr>
          <a:xfrm>
            <a:off x="2285970" y="3170702"/>
            <a:ext cx="3108960" cy="707886"/>
          </a:xfrm>
          <a:prstGeom prst="rect">
            <a:avLst/>
          </a:prstGeom>
          <a:noFill/>
        </p:spPr>
        <p:txBody>
          <a:bodyPr wrap="square" rtlCol="0">
            <a:spAutoFit/>
          </a:bodyPr>
          <a:lstStyle/>
          <a:p>
            <a:pPr algn="ctr"/>
            <a:r>
              <a:rPr lang="fr-FR" sz="4000" dirty="0">
                <a:solidFill>
                  <a:schemeClr val="bg1"/>
                </a:solidFill>
                <a:latin typeface="Chronicle Display" pitchFamily="50" charset="0"/>
              </a:rPr>
              <a:t>Procédure</a:t>
            </a:r>
          </a:p>
        </p:txBody>
      </p:sp>
      <p:sp>
        <p:nvSpPr>
          <p:cNvPr id="9" name="Rectangle 8"/>
          <p:cNvSpPr/>
          <p:nvPr userDrawn="1"/>
        </p:nvSpPr>
        <p:spPr>
          <a:xfrm>
            <a:off x="-1" y="10267406"/>
            <a:ext cx="7559675" cy="424407"/>
          </a:xfrm>
          <a:prstGeom prst="rect">
            <a:avLst/>
          </a:prstGeom>
          <a:solidFill>
            <a:srgbClr val="2F479E"/>
          </a:solidFill>
          <a:ln>
            <a:solidFill>
              <a:srgbClr val="2F479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1" name="Rectangle 10"/>
          <p:cNvSpPr/>
          <p:nvPr userDrawn="1"/>
        </p:nvSpPr>
        <p:spPr>
          <a:xfrm>
            <a:off x="-2" y="0"/>
            <a:ext cx="7559675" cy="424407"/>
          </a:xfrm>
          <a:prstGeom prst="rect">
            <a:avLst/>
          </a:prstGeom>
          <a:solidFill>
            <a:srgbClr val="2F479E"/>
          </a:solidFill>
          <a:ln>
            <a:solidFill>
              <a:srgbClr val="2F479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3679387016"/>
      </p:ext>
    </p:extLst>
  </p:cSld>
  <p:clrMap bg1="lt1" tx1="dk1" bg2="lt2" tx2="dk2" accent1="accent1" accent2="accent2" accent3="accent3" accent4="accent4" accent5="accent5" accent6="accent6" hlink="hlink" folHlink="folHlink"/>
  <p:sldLayoutIdLst>
    <p:sldLayoutId id="2147483662" r:id="rId1"/>
    <p:sldLayoutId id="2147483667" r:id="rId2"/>
    <p:sldLayoutId id="2147483664" r:id="rId3"/>
  </p:sldLayoutIdLst>
  <p:hf sldNum="0" hdr="0" dt="0"/>
  <p:txStyles>
    <p:titleStyle>
      <a:lvl1pPr algn="ctr" defTabSz="755934" rtl="0" eaLnBrk="1" latinLnBrk="0" hangingPunct="1">
        <a:lnSpc>
          <a:spcPct val="90000"/>
        </a:lnSpc>
        <a:spcBef>
          <a:spcPct val="0"/>
        </a:spcBef>
        <a:buNone/>
        <a:defRPr sz="3637" kern="1200">
          <a:solidFill>
            <a:srgbClr val="2F479E"/>
          </a:solidFill>
          <a:latin typeface="ITC Avant Garde Std Md" panose="020B0602020202020204" pitchFamily="34" charset="0"/>
          <a:ea typeface="+mj-ea"/>
          <a:cs typeface="+mj-cs"/>
        </a:defRPr>
      </a:lvl1pPr>
    </p:titleStyle>
    <p:bodyStyle>
      <a:lvl1pPr marL="188984" indent="-188984" algn="l" defTabSz="755934" rtl="0" eaLnBrk="1" latinLnBrk="0" hangingPunct="1">
        <a:lnSpc>
          <a:spcPct val="90000"/>
        </a:lnSpc>
        <a:spcBef>
          <a:spcPts val="827"/>
        </a:spcBef>
        <a:buFont typeface="Arial" panose="020B0604020202020204" pitchFamily="34" charset="0"/>
        <a:buChar char="•"/>
        <a:defRPr sz="2315" kern="1200">
          <a:solidFill>
            <a:schemeClr val="tx1"/>
          </a:solidFill>
          <a:latin typeface="Arial" panose="020B0604020202020204" pitchFamily="34" charset="0"/>
          <a:ea typeface="+mn-ea"/>
          <a:cs typeface="Arial" panose="020B0604020202020204" pitchFamily="34" charset="0"/>
        </a:defRPr>
      </a:lvl1pPr>
      <a:lvl2pPr marL="566951" indent="-188984" algn="l" defTabSz="755934" rtl="0" eaLnBrk="1" latinLnBrk="0" hangingPunct="1">
        <a:lnSpc>
          <a:spcPct val="90000"/>
        </a:lnSpc>
        <a:spcBef>
          <a:spcPts val="413"/>
        </a:spcBef>
        <a:buFont typeface="Arial" panose="020B0604020202020204" pitchFamily="34" charset="0"/>
        <a:buChar char="•"/>
        <a:defRPr sz="1984" kern="1200">
          <a:solidFill>
            <a:schemeClr val="tx1"/>
          </a:solidFill>
          <a:latin typeface="Arial" panose="020B0604020202020204" pitchFamily="34" charset="0"/>
          <a:ea typeface="+mn-ea"/>
          <a:cs typeface="Arial" panose="020B0604020202020204" pitchFamily="34" charset="0"/>
        </a:defRPr>
      </a:lvl2pPr>
      <a:lvl3pPr marL="944918" indent="-188984" algn="l" defTabSz="755934" rtl="0" eaLnBrk="1" latinLnBrk="0" hangingPunct="1">
        <a:lnSpc>
          <a:spcPct val="90000"/>
        </a:lnSpc>
        <a:spcBef>
          <a:spcPts val="413"/>
        </a:spcBef>
        <a:buFont typeface="Arial" panose="020B0604020202020204" pitchFamily="34" charset="0"/>
        <a:buChar char="•"/>
        <a:defRPr sz="1653" kern="1200">
          <a:solidFill>
            <a:schemeClr val="tx1"/>
          </a:solidFill>
          <a:latin typeface="Arial" panose="020B0604020202020204" pitchFamily="34" charset="0"/>
          <a:ea typeface="+mn-ea"/>
          <a:cs typeface="Arial" panose="020B0604020202020204" pitchFamily="34" charset="0"/>
        </a:defRPr>
      </a:lvl3pPr>
      <a:lvl4pPr marL="1322885"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Arial" panose="020B0604020202020204" pitchFamily="34" charset="0"/>
          <a:ea typeface="+mn-ea"/>
          <a:cs typeface="Arial" panose="020B0604020202020204" pitchFamily="34" charset="0"/>
        </a:defRPr>
      </a:lvl4pPr>
      <a:lvl5pPr marL="1700853"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Arial" panose="020B0604020202020204" pitchFamily="34" charset="0"/>
          <a:ea typeface="+mn-ea"/>
          <a:cs typeface="Arial" panose="020B0604020202020204" pitchFamily="34" charset="0"/>
        </a:defRPr>
      </a:lvl5pPr>
      <a:lvl6pPr marL="2078820"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6pPr>
      <a:lvl7pPr marL="2456787"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7pPr>
      <a:lvl8pPr marL="2834754"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8pPr>
      <a:lvl9pPr marL="3212722"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9pPr>
    </p:bodyStyle>
    <p:otherStyle>
      <a:defPPr>
        <a:defRPr lang="en-US"/>
      </a:defPPr>
      <a:lvl1pPr marL="0" algn="l" defTabSz="755934" rtl="0" eaLnBrk="1" latinLnBrk="0" hangingPunct="1">
        <a:defRPr sz="1488" kern="1200">
          <a:solidFill>
            <a:schemeClr val="tx1"/>
          </a:solidFill>
          <a:latin typeface="+mn-lt"/>
          <a:ea typeface="+mn-ea"/>
          <a:cs typeface="+mn-cs"/>
        </a:defRPr>
      </a:lvl1pPr>
      <a:lvl2pPr marL="377967" algn="l" defTabSz="755934" rtl="0" eaLnBrk="1" latinLnBrk="0" hangingPunct="1">
        <a:defRPr sz="1488" kern="1200">
          <a:solidFill>
            <a:schemeClr val="tx1"/>
          </a:solidFill>
          <a:latin typeface="+mn-lt"/>
          <a:ea typeface="+mn-ea"/>
          <a:cs typeface="+mn-cs"/>
        </a:defRPr>
      </a:lvl2pPr>
      <a:lvl3pPr marL="755934" algn="l" defTabSz="755934" rtl="0" eaLnBrk="1" latinLnBrk="0" hangingPunct="1">
        <a:defRPr sz="1488" kern="1200">
          <a:solidFill>
            <a:schemeClr val="tx1"/>
          </a:solidFill>
          <a:latin typeface="+mn-lt"/>
          <a:ea typeface="+mn-ea"/>
          <a:cs typeface="+mn-cs"/>
        </a:defRPr>
      </a:lvl3pPr>
      <a:lvl4pPr marL="1133902" algn="l" defTabSz="755934" rtl="0" eaLnBrk="1" latinLnBrk="0" hangingPunct="1">
        <a:defRPr sz="1488" kern="1200">
          <a:solidFill>
            <a:schemeClr val="tx1"/>
          </a:solidFill>
          <a:latin typeface="+mn-lt"/>
          <a:ea typeface="+mn-ea"/>
          <a:cs typeface="+mn-cs"/>
        </a:defRPr>
      </a:lvl4pPr>
      <a:lvl5pPr marL="1511869" algn="l" defTabSz="755934" rtl="0" eaLnBrk="1" latinLnBrk="0" hangingPunct="1">
        <a:defRPr sz="1488" kern="1200">
          <a:solidFill>
            <a:schemeClr val="tx1"/>
          </a:solidFill>
          <a:latin typeface="+mn-lt"/>
          <a:ea typeface="+mn-ea"/>
          <a:cs typeface="+mn-cs"/>
        </a:defRPr>
      </a:lvl5pPr>
      <a:lvl6pPr marL="1889836" algn="l" defTabSz="755934" rtl="0" eaLnBrk="1" latinLnBrk="0" hangingPunct="1">
        <a:defRPr sz="1488" kern="1200">
          <a:solidFill>
            <a:schemeClr val="tx1"/>
          </a:solidFill>
          <a:latin typeface="+mn-lt"/>
          <a:ea typeface="+mn-ea"/>
          <a:cs typeface="+mn-cs"/>
        </a:defRPr>
      </a:lvl6pPr>
      <a:lvl7pPr marL="2267803" algn="l" defTabSz="755934" rtl="0" eaLnBrk="1" latinLnBrk="0" hangingPunct="1">
        <a:defRPr sz="1488" kern="1200">
          <a:solidFill>
            <a:schemeClr val="tx1"/>
          </a:solidFill>
          <a:latin typeface="+mn-lt"/>
          <a:ea typeface="+mn-ea"/>
          <a:cs typeface="+mn-cs"/>
        </a:defRPr>
      </a:lvl7pPr>
      <a:lvl8pPr marL="2645771" algn="l" defTabSz="755934" rtl="0" eaLnBrk="1" latinLnBrk="0" hangingPunct="1">
        <a:defRPr sz="1488" kern="1200">
          <a:solidFill>
            <a:schemeClr val="tx1"/>
          </a:solidFill>
          <a:latin typeface="+mn-lt"/>
          <a:ea typeface="+mn-ea"/>
          <a:cs typeface="+mn-cs"/>
        </a:defRPr>
      </a:lvl8pPr>
      <a:lvl9pPr marL="3023738" algn="l" defTabSz="755934" rtl="0" eaLnBrk="1" latinLnBrk="0" hangingPunct="1">
        <a:defRPr sz="1488"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pied de page 1"/>
          <p:cNvSpPr>
            <a:spLocks noGrp="1"/>
          </p:cNvSpPr>
          <p:nvPr>
            <p:ph type="ftr" sz="quarter" idx="11"/>
          </p:nvPr>
        </p:nvSpPr>
        <p:spPr/>
        <p:txBody>
          <a:bodyPr/>
          <a:lstStyle/>
          <a:p>
            <a:r>
              <a:rPr lang="fr-FR" dirty="0"/>
              <a:t>Fiche de traitement de réclamation_V1</a:t>
            </a:r>
          </a:p>
        </p:txBody>
      </p:sp>
      <p:grpSp>
        <p:nvGrpSpPr>
          <p:cNvPr id="7" name="Groupe 10"/>
          <p:cNvGrpSpPr>
            <a:grpSpLocks/>
          </p:cNvGrpSpPr>
          <p:nvPr/>
        </p:nvGrpSpPr>
        <p:grpSpPr bwMode="auto">
          <a:xfrm>
            <a:off x="355883" y="562532"/>
            <a:ext cx="360040" cy="146223"/>
            <a:chOff x="3473733" y="5132386"/>
            <a:chExt cx="1449906" cy="714380"/>
          </a:xfrm>
        </p:grpSpPr>
        <p:sp>
          <p:nvSpPr>
            <p:cNvPr id="8" name="Triangle isocèle 7"/>
            <p:cNvSpPr/>
            <p:nvPr/>
          </p:nvSpPr>
          <p:spPr>
            <a:xfrm rot="5400000">
              <a:off x="4351227" y="5274357"/>
              <a:ext cx="714380" cy="430441"/>
            </a:xfrm>
            <a:prstGeom prst="triangle">
              <a:avLst/>
            </a:prstGeom>
            <a:solidFill>
              <a:srgbClr val="2F479E"/>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dirty="0"/>
            </a:p>
          </p:txBody>
        </p:sp>
        <p:sp>
          <p:nvSpPr>
            <p:cNvPr id="9" name="Triangle isocèle 8"/>
            <p:cNvSpPr/>
            <p:nvPr/>
          </p:nvSpPr>
          <p:spPr>
            <a:xfrm rot="5400000">
              <a:off x="3841494" y="5274357"/>
              <a:ext cx="714380" cy="430441"/>
            </a:xfrm>
            <a:prstGeom prst="triangle">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dirty="0"/>
            </a:p>
          </p:txBody>
        </p:sp>
        <p:sp>
          <p:nvSpPr>
            <p:cNvPr id="10" name="Triangle isocèle 9"/>
            <p:cNvSpPr/>
            <p:nvPr/>
          </p:nvSpPr>
          <p:spPr>
            <a:xfrm rot="5400000">
              <a:off x="3331762" y="5274357"/>
              <a:ext cx="714380" cy="430441"/>
            </a:xfrm>
            <a:prstGeom prst="triangle">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dirty="0"/>
            </a:p>
          </p:txBody>
        </p:sp>
      </p:grpSp>
      <p:sp>
        <p:nvSpPr>
          <p:cNvPr id="11" name="Rectangle 52"/>
          <p:cNvSpPr>
            <a:spLocks noChangeArrowheads="1"/>
          </p:cNvSpPr>
          <p:nvPr/>
        </p:nvSpPr>
        <p:spPr bwMode="auto">
          <a:xfrm>
            <a:off x="831332" y="653151"/>
            <a:ext cx="4606939" cy="366479"/>
          </a:xfrm>
          <a:prstGeom prst="rect">
            <a:avLst/>
          </a:prstGeom>
          <a:noFill/>
          <a:ln w="9525">
            <a:noFill/>
            <a:miter lim="800000"/>
            <a:headEnd/>
            <a:tailEnd/>
          </a:ln>
        </p:spPr>
        <p:txBody>
          <a:bodyPr lIns="90585" tIns="45292" rIns="90585" bIns="45292">
            <a:spAutoFit/>
          </a:bodyPr>
          <a:lstStyle/>
          <a:p>
            <a:r>
              <a:rPr lang="fr-FR" b="1" i="1" dirty="0">
                <a:solidFill>
                  <a:srgbClr val="2F479E"/>
                </a:solidFill>
                <a:latin typeface="Calibri" pitchFamily="34" charset="0"/>
              </a:rPr>
              <a:t>FICHE DE TRAITEMENT DE RECLAMATION</a:t>
            </a:r>
          </a:p>
        </p:txBody>
      </p:sp>
      <p:graphicFrame>
        <p:nvGraphicFramePr>
          <p:cNvPr id="3" name="Tableau 2"/>
          <p:cNvGraphicFramePr>
            <a:graphicFrameLocks noGrp="1"/>
          </p:cNvGraphicFramePr>
          <p:nvPr>
            <p:extLst>
              <p:ext uri="{D42A27DB-BD31-4B8C-83A1-F6EECF244321}">
                <p14:modId xmlns:p14="http://schemas.microsoft.com/office/powerpoint/2010/main" val="3297608212"/>
              </p:ext>
            </p:extLst>
          </p:nvPr>
        </p:nvGraphicFramePr>
        <p:xfrm>
          <a:off x="355883" y="1296265"/>
          <a:ext cx="6723530" cy="2747391"/>
        </p:xfrm>
        <a:graphic>
          <a:graphicData uri="http://schemas.openxmlformats.org/drawingml/2006/table">
            <a:tbl>
              <a:tblPr firstRow="1" bandRow="1">
                <a:tableStyleId>{69CF1AB2-1976-4502-BF36-3FF5EA218861}</a:tableStyleId>
              </a:tblPr>
              <a:tblGrid>
                <a:gridCol w="2348680">
                  <a:extLst>
                    <a:ext uri="{9D8B030D-6E8A-4147-A177-3AD203B41FA5}">
                      <a16:colId xmlns:a16="http://schemas.microsoft.com/office/drawing/2014/main" val="3931946460"/>
                    </a:ext>
                  </a:extLst>
                </a:gridCol>
                <a:gridCol w="4374850">
                  <a:extLst>
                    <a:ext uri="{9D8B030D-6E8A-4147-A177-3AD203B41FA5}">
                      <a16:colId xmlns:a16="http://schemas.microsoft.com/office/drawing/2014/main" val="711017343"/>
                    </a:ext>
                  </a:extLst>
                </a:gridCol>
              </a:tblGrid>
              <a:tr h="370840">
                <a:tc>
                  <a:txBody>
                    <a:bodyPr/>
                    <a:lstStyle/>
                    <a:p>
                      <a:r>
                        <a:rPr lang="fr-FR" dirty="0"/>
                        <a:t>Date </a:t>
                      </a:r>
                    </a:p>
                  </a:txBody>
                  <a:tcPr/>
                </a:tc>
                <a:tc>
                  <a:txBody>
                    <a:bodyPr/>
                    <a:lstStyle/>
                    <a:p>
                      <a:endParaRPr lang="fr-FR" dirty="0"/>
                    </a:p>
                  </a:txBody>
                  <a:tcPr/>
                </a:tc>
                <a:extLst>
                  <a:ext uri="{0D108BD9-81ED-4DB2-BD59-A6C34878D82A}">
                    <a16:rowId xmlns:a16="http://schemas.microsoft.com/office/drawing/2014/main" val="4125392574"/>
                  </a:ext>
                </a:extLst>
              </a:tr>
              <a:tr h="370840">
                <a:tc>
                  <a:txBody>
                    <a:bodyPr/>
                    <a:lstStyle/>
                    <a:p>
                      <a:r>
                        <a:rPr lang="fr-FR" b="1" dirty="0"/>
                        <a:t>Nom et Prénom Stagiaire </a:t>
                      </a:r>
                    </a:p>
                  </a:txBody>
                  <a:tcPr/>
                </a:tc>
                <a:tc>
                  <a:txBody>
                    <a:bodyPr/>
                    <a:lstStyle/>
                    <a:p>
                      <a:endParaRPr lang="fr-FR" dirty="0"/>
                    </a:p>
                  </a:txBody>
                  <a:tcPr/>
                </a:tc>
                <a:extLst>
                  <a:ext uri="{0D108BD9-81ED-4DB2-BD59-A6C34878D82A}">
                    <a16:rowId xmlns:a16="http://schemas.microsoft.com/office/drawing/2014/main" val="4110287828"/>
                  </a:ext>
                </a:extLst>
              </a:tr>
              <a:tr h="370840">
                <a:tc>
                  <a:txBody>
                    <a:bodyPr/>
                    <a:lstStyle/>
                    <a:p>
                      <a:r>
                        <a:rPr lang="fr-FR" b="1" dirty="0"/>
                        <a:t>Intitulé de la formation</a:t>
                      </a:r>
                    </a:p>
                  </a:txBody>
                  <a:tcPr/>
                </a:tc>
                <a:tc>
                  <a:txBody>
                    <a:bodyPr/>
                    <a:lstStyle/>
                    <a:p>
                      <a:endParaRPr lang="fr-FR" dirty="0"/>
                    </a:p>
                  </a:txBody>
                  <a:tcPr/>
                </a:tc>
                <a:extLst>
                  <a:ext uri="{0D108BD9-81ED-4DB2-BD59-A6C34878D82A}">
                    <a16:rowId xmlns:a16="http://schemas.microsoft.com/office/drawing/2014/main" val="419575500"/>
                  </a:ext>
                </a:extLst>
              </a:tr>
              <a:tr h="370840">
                <a:tc>
                  <a:txBody>
                    <a:bodyPr/>
                    <a:lstStyle/>
                    <a:p>
                      <a:r>
                        <a:rPr lang="fr-FR" b="1" dirty="0"/>
                        <a:t>Date</a:t>
                      </a:r>
                      <a:r>
                        <a:rPr lang="fr-FR" b="1" baseline="0" dirty="0"/>
                        <a:t> de transmission </a:t>
                      </a:r>
                      <a:endParaRPr lang="fr-FR" b="1" dirty="0"/>
                    </a:p>
                  </a:txBody>
                  <a:tcPr/>
                </a:tc>
                <a:tc>
                  <a:txBody>
                    <a:bodyPr/>
                    <a:lstStyle/>
                    <a:p>
                      <a:endParaRPr lang="fr-FR" dirty="0"/>
                    </a:p>
                  </a:txBody>
                  <a:tcPr/>
                </a:tc>
                <a:extLst>
                  <a:ext uri="{0D108BD9-81ED-4DB2-BD59-A6C34878D82A}">
                    <a16:rowId xmlns:a16="http://schemas.microsoft.com/office/drawing/2014/main" val="2513164936"/>
                  </a:ext>
                </a:extLst>
              </a:tr>
              <a:tr h="370840">
                <a:tc>
                  <a:txBody>
                    <a:bodyPr/>
                    <a:lstStyle/>
                    <a:p>
                      <a:r>
                        <a:rPr lang="fr-FR" b="1" dirty="0"/>
                        <a:t>Numéro Fiche Réclamation</a:t>
                      </a:r>
                    </a:p>
                  </a:txBody>
                  <a:tcPr/>
                </a:tc>
                <a:tc>
                  <a:txBody>
                    <a:bodyPr/>
                    <a:lstStyle/>
                    <a:p>
                      <a:endParaRPr lang="fr-FR" dirty="0"/>
                    </a:p>
                  </a:txBody>
                  <a:tcPr/>
                </a:tc>
                <a:extLst>
                  <a:ext uri="{0D108BD9-81ED-4DB2-BD59-A6C34878D82A}">
                    <a16:rowId xmlns:a16="http://schemas.microsoft.com/office/drawing/2014/main" val="1561518421"/>
                  </a:ext>
                </a:extLst>
              </a:tr>
              <a:tr h="370840">
                <a:tc>
                  <a:txBody>
                    <a:bodyPr/>
                    <a:lstStyle/>
                    <a:p>
                      <a:r>
                        <a:rPr lang="fr-FR" b="1" dirty="0"/>
                        <a:t>Responsable du traitement </a:t>
                      </a:r>
                    </a:p>
                  </a:txBody>
                  <a:tcPr/>
                </a:tc>
                <a:tc>
                  <a:txBody>
                    <a:bodyPr/>
                    <a:lstStyle/>
                    <a:p>
                      <a:endParaRPr lang="fr-FR" dirty="0"/>
                    </a:p>
                  </a:txBody>
                  <a:tcPr/>
                </a:tc>
                <a:extLst>
                  <a:ext uri="{0D108BD9-81ED-4DB2-BD59-A6C34878D82A}">
                    <a16:rowId xmlns:a16="http://schemas.microsoft.com/office/drawing/2014/main" val="233715545"/>
                  </a:ext>
                </a:extLst>
              </a:tr>
            </a:tbl>
          </a:graphicData>
        </a:graphic>
      </p:graphicFrame>
      <p:graphicFrame>
        <p:nvGraphicFramePr>
          <p:cNvPr id="13" name="Tableau 12"/>
          <p:cNvGraphicFramePr>
            <a:graphicFrameLocks noGrp="1"/>
          </p:cNvGraphicFramePr>
          <p:nvPr>
            <p:extLst>
              <p:ext uri="{D42A27DB-BD31-4B8C-83A1-F6EECF244321}">
                <p14:modId xmlns:p14="http://schemas.microsoft.com/office/powerpoint/2010/main" val="2662579118"/>
              </p:ext>
            </p:extLst>
          </p:nvPr>
        </p:nvGraphicFramePr>
        <p:xfrm>
          <a:off x="355883" y="4320291"/>
          <a:ext cx="6723530" cy="5625084"/>
        </p:xfrm>
        <a:graphic>
          <a:graphicData uri="http://schemas.openxmlformats.org/drawingml/2006/table">
            <a:tbl>
              <a:tblPr firstRow="1" bandRow="1">
                <a:tableStyleId>{69CF1AB2-1976-4502-BF36-3FF5EA218861}</a:tableStyleId>
              </a:tblPr>
              <a:tblGrid>
                <a:gridCol w="2348680">
                  <a:extLst>
                    <a:ext uri="{9D8B030D-6E8A-4147-A177-3AD203B41FA5}">
                      <a16:colId xmlns:a16="http://schemas.microsoft.com/office/drawing/2014/main" val="3931946460"/>
                    </a:ext>
                  </a:extLst>
                </a:gridCol>
                <a:gridCol w="4374850">
                  <a:extLst>
                    <a:ext uri="{9D8B030D-6E8A-4147-A177-3AD203B41FA5}">
                      <a16:colId xmlns:a16="http://schemas.microsoft.com/office/drawing/2014/main" val="711017343"/>
                    </a:ext>
                  </a:extLst>
                </a:gridCol>
              </a:tblGrid>
              <a:tr h="370840">
                <a:tc>
                  <a:txBody>
                    <a:bodyPr/>
                    <a:lstStyle/>
                    <a:p>
                      <a:r>
                        <a:rPr lang="fr-FR" dirty="0"/>
                        <a:t>Description de la réclamation</a:t>
                      </a:r>
                      <a:r>
                        <a:rPr lang="fr-FR" baseline="0" dirty="0"/>
                        <a:t> </a:t>
                      </a:r>
                      <a:r>
                        <a:rPr lang="fr-FR" dirty="0"/>
                        <a:t> </a:t>
                      </a:r>
                    </a:p>
                  </a:txBody>
                  <a:tcPr/>
                </a:tc>
                <a:tc>
                  <a:txBody>
                    <a:bodyPr/>
                    <a:lstStyle/>
                    <a:p>
                      <a:endParaRPr lang="fr-FR" dirty="0"/>
                    </a:p>
                    <a:p>
                      <a:endParaRPr lang="fr-FR" dirty="0"/>
                    </a:p>
                    <a:p>
                      <a:endParaRPr lang="fr-FR" dirty="0"/>
                    </a:p>
                    <a:p>
                      <a:endParaRPr lang="fr-FR" dirty="0"/>
                    </a:p>
                    <a:p>
                      <a:endParaRPr lang="fr-FR" dirty="0"/>
                    </a:p>
                    <a:p>
                      <a:endParaRPr lang="fr-FR" dirty="0"/>
                    </a:p>
                    <a:p>
                      <a:endParaRPr lang="fr-FR" dirty="0"/>
                    </a:p>
                    <a:p>
                      <a:endParaRPr lang="fr-FR" dirty="0"/>
                    </a:p>
                    <a:p>
                      <a:endParaRPr lang="fr-FR" dirty="0"/>
                    </a:p>
                    <a:p>
                      <a:endParaRPr lang="fr-FR" dirty="0"/>
                    </a:p>
                    <a:p>
                      <a:endParaRPr lang="fr-FR" dirty="0"/>
                    </a:p>
                    <a:p>
                      <a:endParaRPr lang="fr-FR" dirty="0"/>
                    </a:p>
                  </a:txBody>
                  <a:tcPr/>
                </a:tc>
                <a:extLst>
                  <a:ext uri="{0D108BD9-81ED-4DB2-BD59-A6C34878D82A}">
                    <a16:rowId xmlns:a16="http://schemas.microsoft.com/office/drawing/2014/main" val="4125392574"/>
                  </a:ext>
                </a:extLst>
              </a:tr>
              <a:tr h="370840">
                <a:tc>
                  <a:txBody>
                    <a:bodyPr/>
                    <a:lstStyle/>
                    <a:p>
                      <a:r>
                        <a:rPr lang="fr-FR" b="1" dirty="0"/>
                        <a:t>Identification</a:t>
                      </a:r>
                      <a:r>
                        <a:rPr lang="fr-FR" b="1" baseline="0" dirty="0"/>
                        <a:t> de la cause</a:t>
                      </a:r>
                      <a:endParaRPr lang="fr-FR" b="1" dirty="0"/>
                    </a:p>
                  </a:txBody>
                  <a:tcPr/>
                </a:tc>
                <a:tc>
                  <a:txBody>
                    <a:bodyPr/>
                    <a:lstStyle/>
                    <a:p>
                      <a:endParaRPr lang="fr-FR" dirty="0"/>
                    </a:p>
                    <a:p>
                      <a:endParaRPr lang="fr-FR" dirty="0"/>
                    </a:p>
                    <a:p>
                      <a:endParaRPr lang="fr-FR" dirty="0"/>
                    </a:p>
                    <a:p>
                      <a:endParaRPr lang="fr-FR" dirty="0"/>
                    </a:p>
                    <a:p>
                      <a:endParaRPr lang="fr-FR" dirty="0"/>
                    </a:p>
                    <a:p>
                      <a:endParaRPr lang="fr-FR" dirty="0"/>
                    </a:p>
                    <a:p>
                      <a:endParaRPr lang="fr-FR" dirty="0"/>
                    </a:p>
                    <a:p>
                      <a:endParaRPr lang="fr-FR" dirty="0"/>
                    </a:p>
                    <a:p>
                      <a:endParaRPr lang="fr-FR" dirty="0"/>
                    </a:p>
                    <a:p>
                      <a:endParaRPr lang="fr-FR" dirty="0"/>
                    </a:p>
                    <a:p>
                      <a:endParaRPr lang="fr-FR" dirty="0"/>
                    </a:p>
                    <a:p>
                      <a:endParaRPr lang="fr-FR" dirty="0"/>
                    </a:p>
                  </a:txBody>
                  <a:tcPr/>
                </a:tc>
                <a:extLst>
                  <a:ext uri="{0D108BD9-81ED-4DB2-BD59-A6C34878D82A}">
                    <a16:rowId xmlns:a16="http://schemas.microsoft.com/office/drawing/2014/main" val="4110287828"/>
                  </a:ext>
                </a:extLst>
              </a:tr>
            </a:tbl>
          </a:graphicData>
        </a:graphic>
      </p:graphicFrame>
      <p:sp>
        <p:nvSpPr>
          <p:cNvPr id="4" name="ZoneTexte 3"/>
          <p:cNvSpPr txBox="1"/>
          <p:nvPr/>
        </p:nvSpPr>
        <p:spPr>
          <a:xfrm>
            <a:off x="7079413" y="10333999"/>
            <a:ext cx="360996" cy="246221"/>
          </a:xfrm>
          <a:prstGeom prst="rect">
            <a:avLst/>
          </a:prstGeom>
          <a:noFill/>
        </p:spPr>
        <p:txBody>
          <a:bodyPr wrap="none" rtlCol="0">
            <a:spAutoFit/>
          </a:bodyPr>
          <a:lstStyle/>
          <a:p>
            <a:r>
              <a:rPr lang="fr-FR" sz="1000" dirty="0">
                <a:solidFill>
                  <a:schemeClr val="bg1"/>
                </a:solidFill>
              </a:rPr>
              <a:t>1/2</a:t>
            </a:r>
          </a:p>
        </p:txBody>
      </p:sp>
      <p:pic>
        <p:nvPicPr>
          <p:cNvPr id="12" name="Image 11" descr="BGE Guyane">
            <a:extLst>
              <a:ext uri="{FF2B5EF4-FFF2-40B4-BE49-F238E27FC236}">
                <a16:creationId xmlns:a16="http://schemas.microsoft.com/office/drawing/2014/main" id="{68ADB6F8-8567-4B45-820D-9B32D17354FA}"/>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6220460" y="0"/>
            <a:ext cx="1339215" cy="914196"/>
          </a:xfrm>
          <a:prstGeom prst="rect">
            <a:avLst/>
          </a:prstGeom>
          <a:noFill/>
          <a:ln>
            <a:noFill/>
          </a:ln>
        </p:spPr>
      </p:pic>
    </p:spTree>
    <p:extLst>
      <p:ext uri="{BB962C8B-B14F-4D97-AF65-F5344CB8AC3E}">
        <p14:creationId xmlns:p14="http://schemas.microsoft.com/office/powerpoint/2010/main" val="27638723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pied de page 1"/>
          <p:cNvSpPr>
            <a:spLocks noGrp="1"/>
          </p:cNvSpPr>
          <p:nvPr>
            <p:ph type="ftr" sz="quarter" idx="11"/>
          </p:nvPr>
        </p:nvSpPr>
        <p:spPr/>
        <p:txBody>
          <a:bodyPr/>
          <a:lstStyle/>
          <a:p>
            <a:r>
              <a:rPr lang="fr-FR" dirty="0"/>
              <a:t>Fiche de traitement de réclamation_V1</a:t>
            </a:r>
          </a:p>
        </p:txBody>
      </p:sp>
      <p:grpSp>
        <p:nvGrpSpPr>
          <p:cNvPr id="7" name="Groupe 10"/>
          <p:cNvGrpSpPr>
            <a:grpSpLocks/>
          </p:cNvGrpSpPr>
          <p:nvPr/>
        </p:nvGrpSpPr>
        <p:grpSpPr bwMode="auto">
          <a:xfrm>
            <a:off x="355883" y="763280"/>
            <a:ext cx="360040" cy="146223"/>
            <a:chOff x="3473733" y="5132386"/>
            <a:chExt cx="1449906" cy="714380"/>
          </a:xfrm>
        </p:grpSpPr>
        <p:sp>
          <p:nvSpPr>
            <p:cNvPr id="8" name="Triangle isocèle 7"/>
            <p:cNvSpPr/>
            <p:nvPr/>
          </p:nvSpPr>
          <p:spPr>
            <a:xfrm rot="5400000">
              <a:off x="4351227" y="5274357"/>
              <a:ext cx="714380" cy="430441"/>
            </a:xfrm>
            <a:prstGeom prst="triangle">
              <a:avLst/>
            </a:prstGeom>
            <a:solidFill>
              <a:srgbClr val="2F479E"/>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dirty="0"/>
            </a:p>
          </p:txBody>
        </p:sp>
        <p:sp>
          <p:nvSpPr>
            <p:cNvPr id="9" name="Triangle isocèle 8"/>
            <p:cNvSpPr/>
            <p:nvPr/>
          </p:nvSpPr>
          <p:spPr>
            <a:xfrm rot="5400000">
              <a:off x="3841494" y="5274357"/>
              <a:ext cx="714380" cy="430441"/>
            </a:xfrm>
            <a:prstGeom prst="triangle">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dirty="0"/>
            </a:p>
          </p:txBody>
        </p:sp>
        <p:sp>
          <p:nvSpPr>
            <p:cNvPr id="10" name="Triangle isocèle 9"/>
            <p:cNvSpPr/>
            <p:nvPr/>
          </p:nvSpPr>
          <p:spPr>
            <a:xfrm rot="5400000">
              <a:off x="3331762" y="5274357"/>
              <a:ext cx="714380" cy="430441"/>
            </a:xfrm>
            <a:prstGeom prst="triangle">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dirty="0"/>
            </a:p>
          </p:txBody>
        </p:sp>
      </p:grpSp>
      <p:sp>
        <p:nvSpPr>
          <p:cNvPr id="11" name="Rectangle 52"/>
          <p:cNvSpPr>
            <a:spLocks noChangeArrowheads="1"/>
          </p:cNvSpPr>
          <p:nvPr/>
        </p:nvSpPr>
        <p:spPr bwMode="auto">
          <a:xfrm>
            <a:off x="831332" y="653151"/>
            <a:ext cx="4606939" cy="366479"/>
          </a:xfrm>
          <a:prstGeom prst="rect">
            <a:avLst/>
          </a:prstGeom>
          <a:noFill/>
          <a:ln w="9525">
            <a:noFill/>
            <a:miter lim="800000"/>
            <a:headEnd/>
            <a:tailEnd/>
          </a:ln>
        </p:spPr>
        <p:txBody>
          <a:bodyPr lIns="90585" tIns="45292" rIns="90585" bIns="45292">
            <a:spAutoFit/>
          </a:bodyPr>
          <a:lstStyle/>
          <a:p>
            <a:r>
              <a:rPr lang="fr-FR" b="1" i="1" dirty="0">
                <a:solidFill>
                  <a:srgbClr val="2F479E"/>
                </a:solidFill>
                <a:latin typeface="Calibri" pitchFamily="34" charset="0"/>
              </a:rPr>
              <a:t>FICHE DE TRAITEMENT DE RECLAMATION</a:t>
            </a:r>
          </a:p>
        </p:txBody>
      </p:sp>
      <p:graphicFrame>
        <p:nvGraphicFramePr>
          <p:cNvPr id="13" name="Tableau 12"/>
          <p:cNvGraphicFramePr>
            <a:graphicFrameLocks noGrp="1"/>
          </p:cNvGraphicFramePr>
          <p:nvPr>
            <p:extLst>
              <p:ext uri="{D42A27DB-BD31-4B8C-83A1-F6EECF244321}">
                <p14:modId xmlns:p14="http://schemas.microsoft.com/office/powerpoint/2010/main" val="2871688106"/>
              </p:ext>
            </p:extLst>
          </p:nvPr>
        </p:nvGraphicFramePr>
        <p:xfrm>
          <a:off x="355883" y="1577091"/>
          <a:ext cx="6723530" cy="5171567"/>
        </p:xfrm>
        <a:graphic>
          <a:graphicData uri="http://schemas.openxmlformats.org/drawingml/2006/table">
            <a:tbl>
              <a:tblPr firstRow="1" bandRow="1">
                <a:tableStyleId>{69CF1AB2-1976-4502-BF36-3FF5EA218861}</a:tableStyleId>
              </a:tblPr>
              <a:tblGrid>
                <a:gridCol w="2348680">
                  <a:extLst>
                    <a:ext uri="{9D8B030D-6E8A-4147-A177-3AD203B41FA5}">
                      <a16:colId xmlns:a16="http://schemas.microsoft.com/office/drawing/2014/main" val="3931946460"/>
                    </a:ext>
                  </a:extLst>
                </a:gridCol>
                <a:gridCol w="4374850">
                  <a:extLst>
                    <a:ext uri="{9D8B030D-6E8A-4147-A177-3AD203B41FA5}">
                      <a16:colId xmlns:a16="http://schemas.microsoft.com/office/drawing/2014/main" val="711017343"/>
                    </a:ext>
                  </a:extLst>
                </a:gridCol>
              </a:tblGrid>
              <a:tr h="370840">
                <a:tc>
                  <a:txBody>
                    <a:bodyPr/>
                    <a:lstStyle/>
                    <a:p>
                      <a:r>
                        <a:rPr lang="fr-FR" b="1" dirty="0"/>
                        <a:t>Décision </a:t>
                      </a:r>
                    </a:p>
                    <a:p>
                      <a:endParaRPr lang="fr-FR" b="1" dirty="0"/>
                    </a:p>
                    <a:p>
                      <a:endParaRPr lang="fr-FR" b="1" dirty="0"/>
                    </a:p>
                    <a:p>
                      <a:endParaRPr lang="fr-FR" b="1" dirty="0"/>
                    </a:p>
                    <a:p>
                      <a:endParaRPr lang="fr-FR" b="1" dirty="0"/>
                    </a:p>
                    <a:p>
                      <a:endParaRPr lang="fr-FR" b="1" dirty="0"/>
                    </a:p>
                    <a:p>
                      <a:endParaRPr lang="fr-FR" b="1" dirty="0"/>
                    </a:p>
                    <a:p>
                      <a:endParaRPr lang="fr-FR" b="1" dirty="0"/>
                    </a:p>
                    <a:p>
                      <a:endParaRPr lang="fr-FR" b="1" dirty="0"/>
                    </a:p>
                    <a:p>
                      <a:endParaRPr lang="fr-FR" b="1" dirty="0"/>
                    </a:p>
                  </a:txBody>
                  <a:tcPr/>
                </a:tc>
                <a:tc>
                  <a:txBody>
                    <a:bodyPr/>
                    <a:lstStyle/>
                    <a:p>
                      <a:endParaRPr lang="fr-FR" dirty="0"/>
                    </a:p>
                    <a:p>
                      <a:endParaRPr lang="fr-FR" dirty="0"/>
                    </a:p>
                    <a:p>
                      <a:endParaRPr lang="fr-FR" dirty="0"/>
                    </a:p>
                    <a:p>
                      <a:endParaRPr lang="fr-FR" dirty="0"/>
                    </a:p>
                  </a:txBody>
                  <a:tcPr/>
                </a:tc>
                <a:extLst>
                  <a:ext uri="{0D108BD9-81ED-4DB2-BD59-A6C34878D82A}">
                    <a16:rowId xmlns:a16="http://schemas.microsoft.com/office/drawing/2014/main" val="419575500"/>
                  </a:ext>
                </a:extLst>
              </a:tr>
              <a:tr h="370840">
                <a:tc>
                  <a:txBody>
                    <a:bodyPr/>
                    <a:lstStyle/>
                    <a:p>
                      <a:r>
                        <a:rPr lang="fr-FR" b="1" dirty="0"/>
                        <a:t>Description action corrective/préventive</a:t>
                      </a:r>
                      <a:r>
                        <a:rPr lang="fr-FR" b="1" baseline="0" dirty="0"/>
                        <a:t> </a:t>
                      </a:r>
                    </a:p>
                    <a:p>
                      <a:endParaRPr lang="fr-FR" b="1" baseline="0" dirty="0"/>
                    </a:p>
                    <a:p>
                      <a:endParaRPr lang="fr-FR" b="1" baseline="0" dirty="0"/>
                    </a:p>
                    <a:p>
                      <a:endParaRPr lang="fr-FR" b="1" baseline="0" dirty="0"/>
                    </a:p>
                    <a:p>
                      <a:endParaRPr lang="fr-FR" b="1" baseline="0" dirty="0"/>
                    </a:p>
                    <a:p>
                      <a:endParaRPr lang="fr-FR" b="1" baseline="0" dirty="0"/>
                    </a:p>
                    <a:p>
                      <a:endParaRPr lang="fr-FR" b="1" baseline="0" dirty="0"/>
                    </a:p>
                    <a:p>
                      <a:endParaRPr lang="fr-FR" b="1" baseline="0" dirty="0"/>
                    </a:p>
                    <a:p>
                      <a:endParaRPr lang="fr-FR" b="1" baseline="0" dirty="0"/>
                    </a:p>
                    <a:p>
                      <a:endParaRPr lang="fr-FR" b="1" baseline="0" dirty="0"/>
                    </a:p>
                    <a:p>
                      <a:endParaRPr lang="fr-FR" b="1" dirty="0"/>
                    </a:p>
                  </a:txBody>
                  <a:tcPr/>
                </a:tc>
                <a:tc>
                  <a:txBody>
                    <a:bodyPr/>
                    <a:lstStyle/>
                    <a:p>
                      <a:endParaRPr lang="fr-FR" dirty="0"/>
                    </a:p>
                  </a:txBody>
                  <a:tcPr/>
                </a:tc>
                <a:extLst>
                  <a:ext uri="{0D108BD9-81ED-4DB2-BD59-A6C34878D82A}">
                    <a16:rowId xmlns:a16="http://schemas.microsoft.com/office/drawing/2014/main" val="2513164936"/>
                  </a:ext>
                </a:extLst>
              </a:tr>
            </a:tbl>
          </a:graphicData>
        </a:graphic>
      </p:graphicFrame>
      <p:sp>
        <p:nvSpPr>
          <p:cNvPr id="14" name="ZoneTexte 13"/>
          <p:cNvSpPr txBox="1"/>
          <p:nvPr/>
        </p:nvSpPr>
        <p:spPr>
          <a:xfrm>
            <a:off x="7079413" y="10333999"/>
            <a:ext cx="360996" cy="246221"/>
          </a:xfrm>
          <a:prstGeom prst="rect">
            <a:avLst/>
          </a:prstGeom>
          <a:noFill/>
        </p:spPr>
        <p:txBody>
          <a:bodyPr wrap="none" rtlCol="0">
            <a:spAutoFit/>
          </a:bodyPr>
          <a:lstStyle/>
          <a:p>
            <a:r>
              <a:rPr lang="fr-FR" sz="1000" dirty="0">
                <a:solidFill>
                  <a:schemeClr val="bg1"/>
                </a:solidFill>
              </a:rPr>
              <a:t>2/2</a:t>
            </a:r>
          </a:p>
        </p:txBody>
      </p:sp>
      <p:graphicFrame>
        <p:nvGraphicFramePr>
          <p:cNvPr id="15" name="Tableau 14"/>
          <p:cNvGraphicFramePr>
            <a:graphicFrameLocks noGrp="1"/>
          </p:cNvGraphicFramePr>
          <p:nvPr>
            <p:extLst>
              <p:ext uri="{D42A27DB-BD31-4B8C-83A1-F6EECF244321}">
                <p14:modId xmlns:p14="http://schemas.microsoft.com/office/powerpoint/2010/main" val="11943100"/>
              </p:ext>
            </p:extLst>
          </p:nvPr>
        </p:nvGraphicFramePr>
        <p:xfrm>
          <a:off x="355883" y="7127922"/>
          <a:ext cx="6723530" cy="2976368"/>
        </p:xfrm>
        <a:graphic>
          <a:graphicData uri="http://schemas.openxmlformats.org/drawingml/2006/table">
            <a:tbl>
              <a:tblPr firstRow="1" bandRow="1">
                <a:tableStyleId>{69CF1AB2-1976-4502-BF36-3FF5EA218861}</a:tableStyleId>
              </a:tblPr>
              <a:tblGrid>
                <a:gridCol w="2348680">
                  <a:extLst>
                    <a:ext uri="{9D8B030D-6E8A-4147-A177-3AD203B41FA5}">
                      <a16:colId xmlns:a16="http://schemas.microsoft.com/office/drawing/2014/main" val="3931946460"/>
                    </a:ext>
                  </a:extLst>
                </a:gridCol>
                <a:gridCol w="4374850">
                  <a:extLst>
                    <a:ext uri="{9D8B030D-6E8A-4147-A177-3AD203B41FA5}">
                      <a16:colId xmlns:a16="http://schemas.microsoft.com/office/drawing/2014/main" val="711017343"/>
                    </a:ext>
                  </a:extLst>
                </a:gridCol>
              </a:tblGrid>
              <a:tr h="419098">
                <a:tc>
                  <a:txBody>
                    <a:bodyPr/>
                    <a:lstStyle/>
                    <a:p>
                      <a:r>
                        <a:rPr lang="fr-FR" dirty="0"/>
                        <a:t>Date </a:t>
                      </a:r>
                    </a:p>
                  </a:txBody>
                  <a:tcPr/>
                </a:tc>
                <a:tc>
                  <a:txBody>
                    <a:bodyPr/>
                    <a:lstStyle/>
                    <a:p>
                      <a:endParaRPr lang="fr-FR" dirty="0"/>
                    </a:p>
                  </a:txBody>
                  <a:tcPr/>
                </a:tc>
                <a:extLst>
                  <a:ext uri="{0D108BD9-81ED-4DB2-BD59-A6C34878D82A}">
                    <a16:rowId xmlns:a16="http://schemas.microsoft.com/office/drawing/2014/main" val="4125392574"/>
                  </a:ext>
                </a:extLst>
              </a:tr>
              <a:tr h="425003">
                <a:tc>
                  <a:txBody>
                    <a:bodyPr/>
                    <a:lstStyle/>
                    <a:p>
                      <a:r>
                        <a:rPr lang="fr-FR" b="1" dirty="0"/>
                        <a:t>Responsable de clôture</a:t>
                      </a:r>
                      <a:r>
                        <a:rPr lang="fr-FR" b="1" baseline="0" dirty="0"/>
                        <a:t> </a:t>
                      </a:r>
                      <a:endParaRPr lang="fr-FR" b="1" dirty="0"/>
                    </a:p>
                  </a:txBody>
                  <a:tcPr/>
                </a:tc>
                <a:tc>
                  <a:txBody>
                    <a:bodyPr/>
                    <a:lstStyle/>
                    <a:p>
                      <a:endParaRPr lang="fr-FR" dirty="0"/>
                    </a:p>
                  </a:txBody>
                  <a:tcPr/>
                </a:tc>
                <a:extLst>
                  <a:ext uri="{0D108BD9-81ED-4DB2-BD59-A6C34878D82A}">
                    <a16:rowId xmlns:a16="http://schemas.microsoft.com/office/drawing/2014/main" val="4110287828"/>
                  </a:ext>
                </a:extLst>
              </a:tr>
              <a:tr h="955801">
                <a:tc>
                  <a:txBody>
                    <a:bodyPr/>
                    <a:lstStyle/>
                    <a:p>
                      <a:r>
                        <a:rPr lang="fr-FR" b="1" dirty="0"/>
                        <a:t>Résultat</a:t>
                      </a:r>
                    </a:p>
                  </a:txBody>
                  <a:tcPr/>
                </a:tc>
                <a:tc>
                  <a:txBody>
                    <a:bodyPr/>
                    <a:lstStyle/>
                    <a:p>
                      <a:endParaRPr lang="fr-FR" dirty="0"/>
                    </a:p>
                    <a:p>
                      <a:endParaRPr lang="fr-FR" dirty="0"/>
                    </a:p>
                    <a:p>
                      <a:endParaRPr lang="fr-FR" dirty="0"/>
                    </a:p>
                    <a:p>
                      <a:endParaRPr lang="fr-FR" dirty="0"/>
                    </a:p>
                    <a:p>
                      <a:endParaRPr lang="fr-FR" dirty="0"/>
                    </a:p>
                    <a:p>
                      <a:endParaRPr lang="fr-FR" dirty="0"/>
                    </a:p>
                    <a:p>
                      <a:endParaRPr lang="fr-FR" dirty="0"/>
                    </a:p>
                    <a:p>
                      <a:endParaRPr lang="fr-FR" dirty="0"/>
                    </a:p>
                    <a:p>
                      <a:endParaRPr lang="fr-FR" dirty="0"/>
                    </a:p>
                  </a:txBody>
                  <a:tcPr/>
                </a:tc>
                <a:extLst>
                  <a:ext uri="{0D108BD9-81ED-4DB2-BD59-A6C34878D82A}">
                    <a16:rowId xmlns:a16="http://schemas.microsoft.com/office/drawing/2014/main" val="419575500"/>
                  </a:ext>
                </a:extLst>
              </a:tr>
            </a:tbl>
          </a:graphicData>
        </a:graphic>
      </p:graphicFrame>
      <p:pic>
        <p:nvPicPr>
          <p:cNvPr id="16" name="Image 15" descr="BGE Guyane">
            <a:extLst>
              <a:ext uri="{FF2B5EF4-FFF2-40B4-BE49-F238E27FC236}">
                <a16:creationId xmlns:a16="http://schemas.microsoft.com/office/drawing/2014/main" id="{48F9DF49-EC8A-2A4A-9583-0975C60FA686}"/>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6220460" y="473263"/>
            <a:ext cx="1339215" cy="914196"/>
          </a:xfrm>
          <a:prstGeom prst="rect">
            <a:avLst/>
          </a:prstGeom>
          <a:noFill/>
          <a:ln>
            <a:noFill/>
          </a:ln>
        </p:spPr>
      </p:pic>
    </p:spTree>
    <p:extLst>
      <p:ext uri="{BB962C8B-B14F-4D97-AF65-F5344CB8AC3E}">
        <p14:creationId xmlns:p14="http://schemas.microsoft.com/office/powerpoint/2010/main" val="33355196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pied de page 1"/>
          <p:cNvSpPr>
            <a:spLocks noGrp="1"/>
          </p:cNvSpPr>
          <p:nvPr>
            <p:ph type="ftr" sz="quarter" idx="11"/>
          </p:nvPr>
        </p:nvSpPr>
        <p:spPr/>
        <p:txBody>
          <a:bodyPr/>
          <a:lstStyle/>
          <a:p>
            <a:r>
              <a:rPr lang="fr-FR" dirty="0"/>
              <a:t>Fiche_Réclamation_V1</a:t>
            </a:r>
          </a:p>
        </p:txBody>
      </p:sp>
      <p:sp>
        <p:nvSpPr>
          <p:cNvPr id="11" name="Rectangle 52"/>
          <p:cNvSpPr>
            <a:spLocks noChangeArrowheads="1"/>
          </p:cNvSpPr>
          <p:nvPr/>
        </p:nvSpPr>
        <p:spPr bwMode="auto">
          <a:xfrm>
            <a:off x="1414178" y="640272"/>
            <a:ext cx="4606939" cy="366479"/>
          </a:xfrm>
          <a:prstGeom prst="rect">
            <a:avLst/>
          </a:prstGeom>
          <a:noFill/>
          <a:ln w="9525">
            <a:noFill/>
            <a:miter lim="800000"/>
            <a:headEnd/>
            <a:tailEnd/>
          </a:ln>
        </p:spPr>
        <p:txBody>
          <a:bodyPr lIns="90585" tIns="45292" rIns="90585" bIns="45292">
            <a:spAutoFit/>
          </a:bodyPr>
          <a:lstStyle/>
          <a:p>
            <a:pPr algn="ctr"/>
            <a:r>
              <a:rPr lang="fr-FR" b="1" i="1" dirty="0">
                <a:solidFill>
                  <a:srgbClr val="2F479E"/>
                </a:solidFill>
                <a:latin typeface="Calibri" pitchFamily="34" charset="0"/>
              </a:rPr>
              <a:t>FICHE RECLAMATION</a:t>
            </a:r>
          </a:p>
        </p:txBody>
      </p:sp>
      <p:graphicFrame>
        <p:nvGraphicFramePr>
          <p:cNvPr id="3" name="Tableau 2"/>
          <p:cNvGraphicFramePr>
            <a:graphicFrameLocks noGrp="1"/>
          </p:cNvGraphicFramePr>
          <p:nvPr>
            <p:extLst>
              <p:ext uri="{D42A27DB-BD31-4B8C-83A1-F6EECF244321}">
                <p14:modId xmlns:p14="http://schemas.microsoft.com/office/powerpoint/2010/main" val="1959447046"/>
              </p:ext>
            </p:extLst>
          </p:nvPr>
        </p:nvGraphicFramePr>
        <p:xfrm>
          <a:off x="355883" y="1296265"/>
          <a:ext cx="6723530" cy="1112520"/>
        </p:xfrm>
        <a:graphic>
          <a:graphicData uri="http://schemas.openxmlformats.org/drawingml/2006/table">
            <a:tbl>
              <a:tblPr firstRow="1" bandRow="1">
                <a:tableStyleId>{69CF1AB2-1976-4502-BF36-3FF5EA218861}</a:tableStyleId>
              </a:tblPr>
              <a:tblGrid>
                <a:gridCol w="2348680">
                  <a:extLst>
                    <a:ext uri="{9D8B030D-6E8A-4147-A177-3AD203B41FA5}">
                      <a16:colId xmlns:a16="http://schemas.microsoft.com/office/drawing/2014/main" val="3931946460"/>
                    </a:ext>
                  </a:extLst>
                </a:gridCol>
                <a:gridCol w="4374850">
                  <a:extLst>
                    <a:ext uri="{9D8B030D-6E8A-4147-A177-3AD203B41FA5}">
                      <a16:colId xmlns:a16="http://schemas.microsoft.com/office/drawing/2014/main" val="711017343"/>
                    </a:ext>
                  </a:extLst>
                </a:gridCol>
              </a:tblGrid>
              <a:tr h="370840">
                <a:tc>
                  <a:txBody>
                    <a:bodyPr/>
                    <a:lstStyle/>
                    <a:p>
                      <a:r>
                        <a:rPr lang="fr-FR" dirty="0"/>
                        <a:t>Date </a:t>
                      </a:r>
                    </a:p>
                  </a:txBody>
                  <a:tcPr/>
                </a:tc>
                <a:tc>
                  <a:txBody>
                    <a:bodyPr/>
                    <a:lstStyle/>
                    <a:p>
                      <a:endParaRPr lang="fr-FR" dirty="0"/>
                    </a:p>
                  </a:txBody>
                  <a:tcPr/>
                </a:tc>
                <a:extLst>
                  <a:ext uri="{0D108BD9-81ED-4DB2-BD59-A6C34878D82A}">
                    <a16:rowId xmlns:a16="http://schemas.microsoft.com/office/drawing/2014/main" val="4125392574"/>
                  </a:ext>
                </a:extLst>
              </a:tr>
              <a:tr h="370840">
                <a:tc>
                  <a:txBody>
                    <a:bodyPr/>
                    <a:lstStyle/>
                    <a:p>
                      <a:r>
                        <a:rPr lang="fr-FR" b="1" dirty="0"/>
                        <a:t>Nom et Prénom</a:t>
                      </a:r>
                    </a:p>
                  </a:txBody>
                  <a:tcPr/>
                </a:tc>
                <a:tc>
                  <a:txBody>
                    <a:bodyPr/>
                    <a:lstStyle/>
                    <a:p>
                      <a:endParaRPr lang="fr-FR" dirty="0"/>
                    </a:p>
                  </a:txBody>
                  <a:tcPr/>
                </a:tc>
                <a:extLst>
                  <a:ext uri="{0D108BD9-81ED-4DB2-BD59-A6C34878D82A}">
                    <a16:rowId xmlns:a16="http://schemas.microsoft.com/office/drawing/2014/main" val="4110287828"/>
                  </a:ext>
                </a:extLst>
              </a:tr>
              <a:tr h="370840">
                <a:tc>
                  <a:txBody>
                    <a:bodyPr/>
                    <a:lstStyle/>
                    <a:p>
                      <a:r>
                        <a:rPr lang="fr-FR" b="1" dirty="0"/>
                        <a:t>Intitulé de la formation</a:t>
                      </a:r>
                    </a:p>
                  </a:txBody>
                  <a:tcPr/>
                </a:tc>
                <a:tc>
                  <a:txBody>
                    <a:bodyPr/>
                    <a:lstStyle/>
                    <a:p>
                      <a:endParaRPr lang="fr-FR" dirty="0"/>
                    </a:p>
                  </a:txBody>
                  <a:tcPr/>
                </a:tc>
                <a:extLst>
                  <a:ext uri="{0D108BD9-81ED-4DB2-BD59-A6C34878D82A}">
                    <a16:rowId xmlns:a16="http://schemas.microsoft.com/office/drawing/2014/main" val="419575500"/>
                  </a:ext>
                </a:extLst>
              </a:tr>
            </a:tbl>
          </a:graphicData>
        </a:graphic>
      </p:graphicFrame>
      <p:graphicFrame>
        <p:nvGraphicFramePr>
          <p:cNvPr id="4" name="Tableau 3"/>
          <p:cNvGraphicFramePr>
            <a:graphicFrameLocks noGrp="1"/>
          </p:cNvGraphicFramePr>
          <p:nvPr>
            <p:extLst>
              <p:ext uri="{D42A27DB-BD31-4B8C-83A1-F6EECF244321}">
                <p14:modId xmlns:p14="http://schemas.microsoft.com/office/powerpoint/2010/main" val="664255768"/>
              </p:ext>
            </p:extLst>
          </p:nvPr>
        </p:nvGraphicFramePr>
        <p:xfrm>
          <a:off x="355882" y="2698299"/>
          <a:ext cx="6723530" cy="4369669"/>
        </p:xfrm>
        <a:graphic>
          <a:graphicData uri="http://schemas.openxmlformats.org/drawingml/2006/table">
            <a:tbl>
              <a:tblPr firstRow="1" bandRow="1">
                <a:tableStyleId>{69CF1AB2-1976-4502-BF36-3FF5EA218861}</a:tableStyleId>
              </a:tblPr>
              <a:tblGrid>
                <a:gridCol w="6723530">
                  <a:extLst>
                    <a:ext uri="{9D8B030D-6E8A-4147-A177-3AD203B41FA5}">
                      <a16:colId xmlns:a16="http://schemas.microsoft.com/office/drawing/2014/main" val="2210155885"/>
                    </a:ext>
                  </a:extLst>
                </a:gridCol>
              </a:tblGrid>
              <a:tr h="4369669">
                <a:tc>
                  <a:txBody>
                    <a:bodyPr/>
                    <a:lstStyle/>
                    <a:p>
                      <a:r>
                        <a:rPr lang="fr-FR" dirty="0"/>
                        <a:t>Description</a:t>
                      </a:r>
                      <a:r>
                        <a:rPr lang="fr-FR" baseline="0" dirty="0"/>
                        <a:t> de la problématique rencontrée </a:t>
                      </a:r>
                      <a:r>
                        <a:rPr lang="fr-FR" dirty="0"/>
                        <a:t>:  </a:t>
                      </a:r>
                    </a:p>
                  </a:txBody>
                  <a:tcPr/>
                </a:tc>
                <a:extLst>
                  <a:ext uri="{0D108BD9-81ED-4DB2-BD59-A6C34878D82A}">
                    <a16:rowId xmlns:a16="http://schemas.microsoft.com/office/drawing/2014/main" val="3581541328"/>
                  </a:ext>
                </a:extLst>
              </a:tr>
            </a:tbl>
          </a:graphicData>
        </a:graphic>
      </p:graphicFrame>
      <p:graphicFrame>
        <p:nvGraphicFramePr>
          <p:cNvPr id="12" name="Tableau 11"/>
          <p:cNvGraphicFramePr>
            <a:graphicFrameLocks noGrp="1"/>
          </p:cNvGraphicFramePr>
          <p:nvPr>
            <p:extLst>
              <p:ext uri="{D42A27DB-BD31-4B8C-83A1-F6EECF244321}">
                <p14:modId xmlns:p14="http://schemas.microsoft.com/office/powerpoint/2010/main" val="1164584495"/>
              </p:ext>
            </p:extLst>
          </p:nvPr>
        </p:nvGraphicFramePr>
        <p:xfrm>
          <a:off x="355882" y="8557917"/>
          <a:ext cx="6723530" cy="1563944"/>
        </p:xfrm>
        <a:graphic>
          <a:graphicData uri="http://schemas.openxmlformats.org/drawingml/2006/table">
            <a:tbl>
              <a:tblPr firstRow="1" bandRow="1">
                <a:tableStyleId>{69CF1AB2-1976-4502-BF36-3FF5EA218861}</a:tableStyleId>
              </a:tblPr>
              <a:tblGrid>
                <a:gridCol w="2348680">
                  <a:extLst>
                    <a:ext uri="{9D8B030D-6E8A-4147-A177-3AD203B41FA5}">
                      <a16:colId xmlns:a16="http://schemas.microsoft.com/office/drawing/2014/main" val="3931946460"/>
                    </a:ext>
                  </a:extLst>
                </a:gridCol>
                <a:gridCol w="4374850">
                  <a:extLst>
                    <a:ext uri="{9D8B030D-6E8A-4147-A177-3AD203B41FA5}">
                      <a16:colId xmlns:a16="http://schemas.microsoft.com/office/drawing/2014/main" val="711017343"/>
                    </a:ext>
                  </a:extLst>
                </a:gridCol>
              </a:tblGrid>
              <a:tr h="404547">
                <a:tc>
                  <a:txBody>
                    <a:bodyPr/>
                    <a:lstStyle/>
                    <a:p>
                      <a:r>
                        <a:rPr lang="fr-FR" b="1" dirty="0"/>
                        <a:t>Nom et Prénom</a:t>
                      </a:r>
                    </a:p>
                  </a:txBody>
                  <a:tcPr/>
                </a:tc>
                <a:tc>
                  <a:txBody>
                    <a:bodyPr/>
                    <a:lstStyle/>
                    <a:p>
                      <a:endParaRPr lang="fr-FR" dirty="0"/>
                    </a:p>
                  </a:txBody>
                  <a:tcPr/>
                </a:tc>
                <a:extLst>
                  <a:ext uri="{0D108BD9-81ED-4DB2-BD59-A6C34878D82A}">
                    <a16:rowId xmlns:a16="http://schemas.microsoft.com/office/drawing/2014/main" val="4110287828"/>
                  </a:ext>
                </a:extLst>
              </a:tr>
              <a:tr h="1159397">
                <a:tc>
                  <a:txBody>
                    <a:bodyPr/>
                    <a:lstStyle/>
                    <a:p>
                      <a:r>
                        <a:rPr lang="fr-FR" b="1" dirty="0"/>
                        <a:t>Signature/Tampon</a:t>
                      </a:r>
                    </a:p>
                  </a:txBody>
                  <a:tcPr/>
                </a:tc>
                <a:tc>
                  <a:txBody>
                    <a:bodyPr/>
                    <a:lstStyle/>
                    <a:p>
                      <a:endParaRPr lang="fr-FR" dirty="0"/>
                    </a:p>
                  </a:txBody>
                  <a:tcPr/>
                </a:tc>
                <a:extLst>
                  <a:ext uri="{0D108BD9-81ED-4DB2-BD59-A6C34878D82A}">
                    <a16:rowId xmlns:a16="http://schemas.microsoft.com/office/drawing/2014/main" val="419575500"/>
                  </a:ext>
                </a:extLst>
              </a:tr>
            </a:tbl>
          </a:graphicData>
        </a:graphic>
      </p:graphicFrame>
      <p:sp>
        <p:nvSpPr>
          <p:cNvPr id="14" name="Espace réservé du contenu 2"/>
          <p:cNvSpPr txBox="1">
            <a:spLocks/>
          </p:cNvSpPr>
          <p:nvPr/>
        </p:nvSpPr>
        <p:spPr bwMode="auto">
          <a:xfrm>
            <a:off x="322785" y="8257864"/>
            <a:ext cx="6631223" cy="300053"/>
          </a:xfrm>
          <a:prstGeom prst="rect">
            <a:avLst/>
          </a:prstGeom>
          <a:noFill/>
          <a:ln w="9525">
            <a:noFill/>
            <a:miter lim="800000"/>
            <a:headEnd/>
            <a:tailEnd/>
          </a:ln>
        </p:spPr>
        <p:txBody>
          <a:bodyPr vert="horz" wrap="square" lIns="84204" tIns="42103" rIns="84204" bIns="42103" numCol="1" anchor="t" anchorCtr="0" compatLnSpc="1">
            <a:prstTxWarp prst="textNoShape">
              <a:avLst/>
            </a:prstTxWarp>
          </a:bodyPr>
          <a:lstStyle>
            <a:lvl1pPr marL="312738" indent="-312738" algn="l" rtl="0" eaLnBrk="0" fontAlgn="base" hangingPunct="0">
              <a:spcBef>
                <a:spcPct val="20000"/>
              </a:spcBef>
              <a:spcAft>
                <a:spcPct val="0"/>
              </a:spcAft>
              <a:buFont typeface="Arial" charset="0"/>
              <a:buChar char="•"/>
              <a:defRPr sz="2900" kern="1200">
                <a:solidFill>
                  <a:schemeClr val="tx1"/>
                </a:solidFill>
                <a:latin typeface="+mn-lt"/>
                <a:ea typeface="+mn-ea"/>
                <a:cs typeface="+mn-cs"/>
              </a:defRPr>
            </a:lvl1pPr>
            <a:lvl2pPr marL="682625" indent="-260350" algn="l" rtl="0" eaLnBrk="0" fontAlgn="base" hangingPunct="0">
              <a:spcBef>
                <a:spcPct val="20000"/>
              </a:spcBef>
              <a:spcAft>
                <a:spcPct val="0"/>
              </a:spcAft>
              <a:buFont typeface="Arial" charset="0"/>
              <a:buChar char="–"/>
              <a:defRPr sz="2600" kern="1200">
                <a:solidFill>
                  <a:schemeClr val="tx1"/>
                </a:solidFill>
                <a:latin typeface="+mn-lt"/>
                <a:ea typeface="+mn-ea"/>
                <a:cs typeface="+mn-cs"/>
              </a:defRPr>
            </a:lvl2pPr>
            <a:lvl3pPr marL="1050925" indent="-207963" algn="l" rtl="0" eaLnBrk="0" fontAlgn="base" hangingPunct="0">
              <a:spcBef>
                <a:spcPct val="20000"/>
              </a:spcBef>
              <a:spcAft>
                <a:spcPct val="0"/>
              </a:spcAft>
              <a:buFont typeface="Arial" charset="0"/>
              <a:buChar char="•"/>
              <a:defRPr sz="2200" kern="1200">
                <a:solidFill>
                  <a:schemeClr val="tx1"/>
                </a:solidFill>
                <a:latin typeface="+mn-lt"/>
                <a:ea typeface="+mn-ea"/>
                <a:cs typeface="+mn-cs"/>
              </a:defRPr>
            </a:lvl3pPr>
            <a:lvl4pPr marL="1471613" indent="-207963" algn="l" rtl="0" eaLnBrk="0" fontAlgn="base" hangingPunct="0">
              <a:spcBef>
                <a:spcPct val="20000"/>
              </a:spcBef>
              <a:spcAft>
                <a:spcPct val="0"/>
              </a:spcAft>
              <a:buFont typeface="Arial" charset="0"/>
              <a:buChar char="–"/>
              <a:defRPr kern="1200">
                <a:solidFill>
                  <a:schemeClr val="tx1"/>
                </a:solidFill>
                <a:latin typeface="+mn-lt"/>
                <a:ea typeface="+mn-ea"/>
                <a:cs typeface="+mn-cs"/>
              </a:defRPr>
            </a:lvl4pPr>
            <a:lvl5pPr marL="1892300" indent="-207963" algn="l" rtl="0" eaLnBrk="0" fontAlgn="base" hangingPunct="0">
              <a:spcBef>
                <a:spcPct val="20000"/>
              </a:spcBef>
              <a:spcAft>
                <a:spcPct val="0"/>
              </a:spcAft>
              <a:buFont typeface="Arial" charset="0"/>
              <a:buChar char="»"/>
              <a:defRPr kern="1200">
                <a:solidFill>
                  <a:schemeClr val="tx1"/>
                </a:solidFill>
                <a:latin typeface="+mn-lt"/>
                <a:ea typeface="+mn-ea"/>
                <a:cs typeface="+mn-cs"/>
              </a:defRPr>
            </a:lvl5pPr>
            <a:lvl6pPr marL="2315628" indent="-210512" algn="l" defTabSz="842046" rtl="0" eaLnBrk="1" latinLnBrk="0" hangingPunct="1">
              <a:spcBef>
                <a:spcPct val="20000"/>
              </a:spcBef>
              <a:buFont typeface="Arial" pitchFamily="34" charset="0"/>
              <a:buChar char="•"/>
              <a:defRPr sz="1800" kern="1200">
                <a:solidFill>
                  <a:schemeClr val="tx1"/>
                </a:solidFill>
                <a:latin typeface="+mn-lt"/>
                <a:ea typeface="+mn-ea"/>
                <a:cs typeface="+mn-cs"/>
              </a:defRPr>
            </a:lvl6pPr>
            <a:lvl7pPr marL="2736651" indent="-210512" algn="l" defTabSz="842046" rtl="0" eaLnBrk="1" latinLnBrk="0" hangingPunct="1">
              <a:spcBef>
                <a:spcPct val="20000"/>
              </a:spcBef>
              <a:buFont typeface="Arial" pitchFamily="34" charset="0"/>
              <a:buChar char="•"/>
              <a:defRPr sz="1800" kern="1200">
                <a:solidFill>
                  <a:schemeClr val="tx1"/>
                </a:solidFill>
                <a:latin typeface="+mn-lt"/>
                <a:ea typeface="+mn-ea"/>
                <a:cs typeface="+mn-cs"/>
              </a:defRPr>
            </a:lvl7pPr>
            <a:lvl8pPr marL="3157675" indent="-210512" algn="l" defTabSz="842046" rtl="0" eaLnBrk="1" latinLnBrk="0" hangingPunct="1">
              <a:spcBef>
                <a:spcPct val="20000"/>
              </a:spcBef>
              <a:buFont typeface="Arial" pitchFamily="34" charset="0"/>
              <a:buChar char="•"/>
              <a:defRPr sz="1800" kern="1200">
                <a:solidFill>
                  <a:schemeClr val="tx1"/>
                </a:solidFill>
                <a:latin typeface="+mn-lt"/>
                <a:ea typeface="+mn-ea"/>
                <a:cs typeface="+mn-cs"/>
              </a:defRPr>
            </a:lvl8pPr>
            <a:lvl9pPr marL="3578698" indent="-210512" algn="l" defTabSz="842046" rtl="0" eaLnBrk="1" latinLnBrk="0" hangingPunct="1">
              <a:spcBef>
                <a:spcPct val="20000"/>
              </a:spcBef>
              <a:buFont typeface="Arial" pitchFamily="34" charset="0"/>
              <a:buChar char="•"/>
              <a:defRPr sz="1800" kern="1200">
                <a:solidFill>
                  <a:schemeClr val="tx1"/>
                </a:solidFill>
                <a:latin typeface="+mn-lt"/>
                <a:ea typeface="+mn-ea"/>
                <a:cs typeface="+mn-cs"/>
              </a:defRPr>
            </a:lvl9pPr>
          </a:lstStyle>
          <a:p>
            <a:pPr marL="0" indent="0" algn="just">
              <a:buNone/>
            </a:pPr>
            <a:r>
              <a:rPr lang="fr-FR" sz="1200" b="1" i="1" dirty="0"/>
              <a:t>ACCUSE RECEPTION</a:t>
            </a:r>
          </a:p>
          <a:p>
            <a:pPr marL="0" indent="0" algn="just">
              <a:buFont typeface="Arial" charset="0"/>
              <a:buNone/>
            </a:pPr>
            <a:endParaRPr lang="fr-FR" sz="1200" dirty="0"/>
          </a:p>
          <a:p>
            <a:pPr marL="0" indent="0" algn="just">
              <a:buFont typeface="Arial" charset="0"/>
              <a:buNone/>
            </a:pPr>
            <a:endParaRPr lang="fr-FR" sz="1200" dirty="0"/>
          </a:p>
          <a:p>
            <a:pPr marL="0" indent="0" algn="just">
              <a:buFont typeface="Arial" charset="0"/>
              <a:buNone/>
            </a:pPr>
            <a:endParaRPr lang="fr-FR" sz="1200" dirty="0"/>
          </a:p>
          <a:p>
            <a:pPr marL="0" indent="0" algn="just">
              <a:buFont typeface="Arial" charset="0"/>
              <a:buNone/>
            </a:pPr>
            <a:endParaRPr lang="fr-FR" sz="1200" dirty="0"/>
          </a:p>
          <a:p>
            <a:pPr marL="0" indent="0" algn="just">
              <a:buFont typeface="Arial" charset="0"/>
              <a:buNone/>
            </a:pPr>
            <a:endParaRPr lang="fr-FR" sz="1200" dirty="0"/>
          </a:p>
          <a:p>
            <a:pPr marL="0" indent="0" algn="just">
              <a:buFont typeface="Arial" charset="0"/>
              <a:buNone/>
            </a:pPr>
            <a:endParaRPr lang="fr-FR" sz="1200" dirty="0"/>
          </a:p>
          <a:p>
            <a:pPr marL="0" indent="0" algn="just">
              <a:buFont typeface="Arial" charset="0"/>
              <a:buNone/>
            </a:pPr>
            <a:endParaRPr lang="fr-FR" sz="1200" dirty="0"/>
          </a:p>
          <a:p>
            <a:pPr marL="0" indent="0" algn="just">
              <a:buFont typeface="Arial" charset="0"/>
              <a:buNone/>
            </a:pPr>
            <a:endParaRPr lang="fr-FR" sz="1200" dirty="0"/>
          </a:p>
          <a:p>
            <a:pPr marL="0" indent="0">
              <a:buFont typeface="Arial" charset="0"/>
              <a:buNone/>
            </a:pPr>
            <a:endParaRPr lang="fr-FR" sz="1200" dirty="0"/>
          </a:p>
        </p:txBody>
      </p:sp>
      <p:sp>
        <p:nvSpPr>
          <p:cNvPr id="5" name="Rectangle 4"/>
          <p:cNvSpPr/>
          <p:nvPr/>
        </p:nvSpPr>
        <p:spPr>
          <a:xfrm>
            <a:off x="355883" y="7307062"/>
            <a:ext cx="6723529" cy="738664"/>
          </a:xfrm>
          <a:prstGeom prst="rect">
            <a:avLst/>
          </a:prstGeom>
        </p:spPr>
        <p:txBody>
          <a:bodyPr wrap="square">
            <a:spAutoFit/>
          </a:bodyPr>
          <a:lstStyle/>
          <a:p>
            <a:r>
              <a:rPr lang="fr-FR" sz="1400" i="1" dirty="0">
                <a:solidFill>
                  <a:srgbClr val="003350"/>
                </a:solidFill>
                <a:latin typeface="Arial" panose="020B0604020202020204" pitchFamily="34" charset="0"/>
                <a:ea typeface="Calibri" panose="020F0502020204030204" pitchFamily="34" charset="0"/>
              </a:rPr>
              <a:t>BGE Guyane s’est engagée dans une démarche Qualité de ses services formation. Dans ce cadre, vous pouvez renseigner le présent formulaire de réclamation afin d’améliorer en continue la qualité de notre offre et de nos services. </a:t>
            </a:r>
            <a:endParaRPr lang="fr-FR" sz="1400" i="1" dirty="0"/>
          </a:p>
        </p:txBody>
      </p:sp>
      <p:pic>
        <p:nvPicPr>
          <p:cNvPr id="15" name="Image 14" descr="BGE Guyane">
            <a:extLst>
              <a:ext uri="{FF2B5EF4-FFF2-40B4-BE49-F238E27FC236}">
                <a16:creationId xmlns:a16="http://schemas.microsoft.com/office/drawing/2014/main" id="{594F9B51-D0C4-4C0E-88B5-DD23D34D0B5A}"/>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6021117" y="438053"/>
            <a:ext cx="1414178" cy="738665"/>
          </a:xfrm>
          <a:prstGeom prst="rect">
            <a:avLst/>
          </a:prstGeom>
          <a:noFill/>
          <a:ln>
            <a:noFill/>
          </a:ln>
        </p:spPr>
      </p:pic>
    </p:spTree>
    <p:extLst>
      <p:ext uri="{BB962C8B-B14F-4D97-AF65-F5344CB8AC3E}">
        <p14:creationId xmlns:p14="http://schemas.microsoft.com/office/powerpoint/2010/main" val="8102797"/>
      </p:ext>
    </p:extLst>
  </p:cSld>
  <p:clrMapOvr>
    <a:masterClrMapping/>
  </p:clrMapOvr>
</p:sld>
</file>

<file path=ppt/theme/theme1.xml><?xml version="1.0" encoding="utf-8"?>
<a:theme xmlns:a="http://schemas.openxmlformats.org/drawingml/2006/main" name="Thème Office">
  <a:themeElements>
    <a:clrScheme name="BGE">
      <a:dk1>
        <a:sysClr val="windowText" lastClr="000000"/>
      </a:dk1>
      <a:lt1>
        <a:sysClr val="window" lastClr="FFFFFF"/>
      </a:lt1>
      <a:dk2>
        <a:srgbClr val="44546A"/>
      </a:dk2>
      <a:lt2>
        <a:srgbClr val="E7E6E6"/>
      </a:lt2>
      <a:accent1>
        <a:srgbClr val="2F479E"/>
      </a:accent1>
      <a:accent2>
        <a:srgbClr val="07A1E2"/>
      </a:accent2>
      <a:accent3>
        <a:srgbClr val="D99825"/>
      </a:accent3>
      <a:accent4>
        <a:srgbClr val="C83E36"/>
      </a:accent4>
      <a:accent5>
        <a:srgbClr val="F1DB1E"/>
      </a:accent5>
      <a:accent6>
        <a:srgbClr val="9BC33A"/>
      </a:accent6>
      <a:hlink>
        <a:srgbClr val="0563C1"/>
      </a:hlink>
      <a:folHlink>
        <a:srgbClr val="954F72"/>
      </a:folHlink>
    </a:clrScheme>
    <a:fontScheme name="BGE">
      <a:majorFont>
        <a:latin typeface="Arial"/>
        <a:ea typeface=""/>
        <a:cs typeface=""/>
      </a:majorFont>
      <a:minorFont>
        <a:latin typeface="Arial"/>
        <a:ea typeface=""/>
        <a:cs typeface=""/>
      </a:minorFont>
    </a:fontScheme>
    <a:fmtScheme name="Thèm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Modèle Procédure" id="{F11B0F54-D0BD-4062-A20B-E730356BC33D}" vid="{4AF2FBCB-9D6D-4A54-A21D-ACC7A551F073}"/>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702</TotalTime>
  <Words>131</Words>
  <Application>Microsoft Macintosh PowerPoint</Application>
  <PresentationFormat>Personnalisé</PresentationFormat>
  <Paragraphs>80</Paragraphs>
  <Slides>3</Slides>
  <Notes>0</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3</vt:i4>
      </vt:variant>
    </vt:vector>
  </HeadingPairs>
  <TitlesOfParts>
    <vt:vector size="8" baseType="lpstr">
      <vt:lpstr>Arial</vt:lpstr>
      <vt:lpstr>Calibri</vt:lpstr>
      <vt:lpstr>Chronicle Display</vt:lpstr>
      <vt:lpstr>ITC Avant Garde Std Md</vt:lpstr>
      <vt:lpstr>Thème Office</vt:lpstr>
      <vt:lpstr>Présentation PowerPoint</vt:lpstr>
      <vt:lpstr>Présentation PowerPoint</vt:lpstr>
      <vt:lpstr>Présentation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stephanie graby</dc:creator>
  <cp:lastModifiedBy>Samuel SABIN</cp:lastModifiedBy>
  <cp:revision>39</cp:revision>
  <cp:lastPrinted>2020-10-01T17:41:19Z</cp:lastPrinted>
  <dcterms:created xsi:type="dcterms:W3CDTF">2020-08-12T12:42:42Z</dcterms:created>
  <dcterms:modified xsi:type="dcterms:W3CDTF">2021-11-08T01:50:17Z</dcterms:modified>
</cp:coreProperties>
</file>